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8" r:id="rId3"/>
    <p:sldId id="299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40E0A-AE0E-434C-9035-B82CED87AE46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855E-61AD-9B4D-AEC2-A1AC6E05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3e00d141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3e00d1410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3e00d14107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56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3e00d141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3e00d1410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3e00d14107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90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3e00d141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3e00d14107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0" name="Google Shape;2240;g3e00d14107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73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3e00d1410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3e00d14107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g3e00d14107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76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952-3C36-6046-88B5-02441602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198A6-ED39-4B4F-B5FC-2368C40F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2A4B-46C6-794B-9497-0B13FF72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94A8-9E4E-A547-85AE-4A3AC198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85EC-E175-494E-A1BE-5A007D36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323C-9D9A-D043-A882-BB9F34F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732A-C869-AC47-AF9D-341464B0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B2C8-4A0D-2D44-9D9F-AFB525B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8899-ABA0-EB4A-841D-DFAC1849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5DF0-8C7C-8043-A96C-189220D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FEDC-EBFD-784A-A12D-30881569B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5FBF5-25E5-A049-9EA7-C94DF113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148C-FC30-7B4D-9261-86C5BB66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E4D3-E17D-A842-9F67-44ECB813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3C1C-E78F-3448-9D69-689D2C0A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B05-F533-404F-9ADD-C0C007EA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6A39-3C04-554E-ACD2-B7A6387D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C486-FE29-3245-9445-08864B76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692E-2ACA-0A4B-894F-3D21911D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70AA-E418-3842-AF1D-8EA67E6E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38D4-4568-4C4A-9D80-27CBE021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3601-9139-C74E-A2EF-BDDFB3E8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64FF-EAEC-3043-BC6E-7843F9E1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970F-E640-C045-B503-2AF27F78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8439-DBFA-3449-8336-79AB9C80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FBE4-420B-FC4C-8E6C-6723D73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A061-5D3C-CC4D-BC0F-FC50EAB3E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096F6-0A30-DC4F-9112-8EECCFC8A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E1DB-2A45-D441-8647-D9B5E807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AC6C-0DBC-2D4B-9272-B425DB7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FDBC8-BCB7-9C48-A44E-C425A83C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9011-83D6-5F40-9951-C3DECCB0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91A4-BD39-A049-A6DC-582B67A5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47272-A711-AD40-8A1A-D8992A67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6449-4332-8641-901B-71DC7A95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F88FA-08A1-5D4A-8E25-C1E014D04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C47DE-DBD8-E040-BF41-7A9EF8FC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DD756-CE1D-0943-9F5A-FE80B64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7C4D0-FD0E-1144-933F-9453B37C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B4C8-6BA6-2F4B-BDE5-BE77B72E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7F88-C5CA-C042-863D-EF87690F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A5DEC-4CAA-3449-8EBF-5348A6C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DFAB-4C52-9242-BD60-AF756B6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60AEC-5DFF-1949-B208-AFE26A68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EBE7-DC58-3E4D-9476-CF828D50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5C499-2609-0644-BAB0-B3010F9E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1BF-3BB2-5C45-B41C-A23D12ED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99E2-46E9-B041-B197-69ADD0B1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2D48E-AA9B-BC49-B633-32506F05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8379-7EED-D640-92B5-F6849B49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080D-2873-7143-8956-3AAE70CA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EAD2-0DA9-5142-AC21-5999208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3B7F-C548-D444-A01D-75B7E367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2A8E2-86FA-7D44-8831-B74928767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F0B2-FB66-6944-889B-1266B27D8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55BA-B75D-8945-B0DF-00A8A7CE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96EA-4A80-F04E-8FEC-7F6DFDC4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9FF2-D46C-8846-AE88-64CEE9A1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2A3B-3A1D-A747-8FF9-143C93D4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D89-39A9-E04B-ADEE-2C7DD8DD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3E8-8E02-ED48-B7B2-A14C234C6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846C-3FD2-A045-B904-A0CD62E45E5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62F9-AE3B-DC47-ABD8-6381201E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41B8-8662-9240-A5E3-4A3BF18F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B2057-E607-AA40-A3A5-D6EA4233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3" name="Google Shape;22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029" y="508580"/>
            <a:ext cx="2589901" cy="20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171" y="508580"/>
            <a:ext cx="2652492" cy="208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9" y="2596888"/>
            <a:ext cx="2589901" cy="208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171" y="2615618"/>
            <a:ext cx="2652492" cy="209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886" y="4708532"/>
            <a:ext cx="2481044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0171" y="4680664"/>
            <a:ext cx="2652492" cy="2142843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p64"/>
          <p:cNvSpPr txBox="1"/>
          <p:nvPr/>
        </p:nvSpPr>
        <p:spPr>
          <a:xfrm>
            <a:off x="459759" y="1505537"/>
            <a:ext cx="1842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100 ng/ml TNF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64"/>
          <p:cNvSpPr txBox="1"/>
          <p:nvPr/>
        </p:nvSpPr>
        <p:spPr>
          <a:xfrm>
            <a:off x="569609" y="3480387"/>
            <a:ext cx="1842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10 ng/ml TNF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64"/>
          <p:cNvSpPr txBox="1"/>
          <p:nvPr/>
        </p:nvSpPr>
        <p:spPr>
          <a:xfrm>
            <a:off x="740234" y="5445675"/>
            <a:ext cx="1842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1 ng/ml TNF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07;p60">
            <a:extLst>
              <a:ext uri="{FF2B5EF4-FFF2-40B4-BE49-F238E27FC236}">
                <a16:creationId xmlns:a16="http://schemas.microsoft.com/office/drawing/2014/main" id="{20BA79D9-AFD3-4345-BF67-9806718D4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596" y="11135"/>
            <a:ext cx="11563800" cy="51137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SSA vs ODE Simulation Averages 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40929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64"/>
          <p:cNvSpPr txBox="1"/>
          <p:nvPr/>
        </p:nvSpPr>
        <p:spPr>
          <a:xfrm>
            <a:off x="682206" y="2300915"/>
            <a:ext cx="1842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40 ng/ml TRAIL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54;p64">
            <a:extLst>
              <a:ext uri="{FF2B5EF4-FFF2-40B4-BE49-F238E27FC236}">
                <a16:creationId xmlns:a16="http://schemas.microsoft.com/office/drawing/2014/main" id="{EE30F75A-B188-9944-B973-7CFC842BC516}"/>
              </a:ext>
            </a:extLst>
          </p:cNvPr>
          <p:cNvSpPr txBox="1"/>
          <p:nvPr/>
        </p:nvSpPr>
        <p:spPr>
          <a:xfrm>
            <a:off x="682206" y="4364975"/>
            <a:ext cx="1842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10 ng/ml TRAIL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D9E9D-C0E1-6C49-90C0-0BBA5AC74C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10" y="3925228"/>
            <a:ext cx="3200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5AFB0-6826-1C4F-95FA-A3D952F0575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12483" y="3925228"/>
            <a:ext cx="32004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FFCA4-B426-5841-9431-BF63924F06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58258" y="1027863"/>
            <a:ext cx="3200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61C6D-2B22-B940-91D9-59AB30A8378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212483" y="1027863"/>
            <a:ext cx="3200400" cy="2743200"/>
          </a:xfrm>
          <a:prstGeom prst="rect">
            <a:avLst/>
          </a:prstGeom>
        </p:spPr>
      </p:pic>
      <p:sp>
        <p:nvSpPr>
          <p:cNvPr id="40" name="Google Shape;2251;p64">
            <a:extLst>
              <a:ext uri="{FF2B5EF4-FFF2-40B4-BE49-F238E27FC236}">
                <a16:creationId xmlns:a16="http://schemas.microsoft.com/office/drawing/2014/main" id="{3D81B518-2E99-CF42-BF5E-09E6FBE8DD12}"/>
              </a:ext>
            </a:extLst>
          </p:cNvPr>
          <p:cNvSpPr txBox="1"/>
          <p:nvPr/>
        </p:nvSpPr>
        <p:spPr>
          <a:xfrm>
            <a:off x="2192795" y="182533"/>
            <a:ext cx="8084634" cy="83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EARM w/ 1000 SSA simulations under varying doses of TRAIL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4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4"/>
          <p:cNvSpPr txBox="1"/>
          <p:nvPr/>
        </p:nvSpPr>
        <p:spPr>
          <a:xfrm>
            <a:off x="664537" y="1958139"/>
            <a:ext cx="2192795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1000 ng/ml TRAIL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64"/>
          <p:cNvSpPr txBox="1"/>
          <p:nvPr/>
        </p:nvSpPr>
        <p:spPr>
          <a:xfrm>
            <a:off x="696983" y="4925448"/>
            <a:ext cx="212790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250 ng/ml TRAIL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938C81-425F-2347-8377-FE6CAFE9D4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29" y="3864823"/>
            <a:ext cx="32004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714903-A819-2645-ACCB-1C7D1E2FC1E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81" y="3864823"/>
            <a:ext cx="32004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13DBCC-9174-8848-98C0-2B92B80C257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29" y="1012847"/>
            <a:ext cx="3200400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6C3543-75BD-7548-9031-8A6A685ED39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32233" y="1012847"/>
            <a:ext cx="3200400" cy="2743200"/>
          </a:xfrm>
          <a:prstGeom prst="rect">
            <a:avLst/>
          </a:prstGeom>
        </p:spPr>
      </p:pic>
      <p:sp>
        <p:nvSpPr>
          <p:cNvPr id="19" name="Google Shape;2251;p64">
            <a:extLst>
              <a:ext uri="{FF2B5EF4-FFF2-40B4-BE49-F238E27FC236}">
                <a16:creationId xmlns:a16="http://schemas.microsoft.com/office/drawing/2014/main" id="{157F07E6-B8CB-CC40-B2F5-275DCBF7420C}"/>
              </a:ext>
            </a:extLst>
          </p:cNvPr>
          <p:cNvSpPr txBox="1"/>
          <p:nvPr/>
        </p:nvSpPr>
        <p:spPr>
          <a:xfrm>
            <a:off x="2192795" y="182533"/>
            <a:ext cx="8084634" cy="83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EARM w/ 1000 SSA simulations under varying doses of TRAIL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8" name="Google Shape;2198;p60"/>
          <p:cNvPicPr preferRelativeResize="0"/>
          <p:nvPr/>
        </p:nvPicPr>
        <p:blipFill rotWithShape="1">
          <a:blip r:embed="rId3">
            <a:alphaModFix/>
          </a:blip>
          <a:srcRect l="5767" t="1388" b="6657"/>
          <a:stretch/>
        </p:blipFill>
        <p:spPr>
          <a:xfrm>
            <a:off x="8471375" y="1304375"/>
            <a:ext cx="3415818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60"/>
          <p:cNvPicPr preferRelativeResize="0"/>
          <p:nvPr/>
        </p:nvPicPr>
        <p:blipFill rotWithShape="1">
          <a:blip r:embed="rId4">
            <a:alphaModFix/>
          </a:blip>
          <a:srcRect l="6210" r="-4481" b="7433"/>
          <a:stretch/>
        </p:blipFill>
        <p:spPr>
          <a:xfrm>
            <a:off x="1571162" y="1304375"/>
            <a:ext cx="3434233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60"/>
          <p:cNvPicPr preferRelativeResize="0"/>
          <p:nvPr/>
        </p:nvPicPr>
        <p:blipFill rotWithShape="1">
          <a:blip r:embed="rId5">
            <a:alphaModFix/>
          </a:blip>
          <a:srcRect l="5749" b="6864"/>
          <a:stretch/>
        </p:blipFill>
        <p:spPr>
          <a:xfrm>
            <a:off x="5029725" y="1304387"/>
            <a:ext cx="3323747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60"/>
          <p:cNvPicPr preferRelativeResize="0"/>
          <p:nvPr/>
        </p:nvPicPr>
        <p:blipFill rotWithShape="1">
          <a:blip r:embed="rId6">
            <a:alphaModFix/>
          </a:blip>
          <a:srcRect l="5767" t="625" b="7420"/>
          <a:stretch/>
        </p:blipFill>
        <p:spPr>
          <a:xfrm>
            <a:off x="8471375" y="3963300"/>
            <a:ext cx="3415818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60"/>
          <p:cNvPicPr preferRelativeResize="0"/>
          <p:nvPr/>
        </p:nvPicPr>
        <p:blipFill rotWithShape="1">
          <a:blip r:embed="rId7">
            <a:alphaModFix/>
          </a:blip>
          <a:srcRect l="5873" b="6733"/>
          <a:stretch/>
        </p:blipFill>
        <p:spPr>
          <a:xfrm>
            <a:off x="1483150" y="3963300"/>
            <a:ext cx="3351373" cy="26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3" name="Google Shape;2203;p60"/>
          <p:cNvPicPr preferRelativeResize="0"/>
          <p:nvPr/>
        </p:nvPicPr>
        <p:blipFill rotWithShape="1">
          <a:blip r:embed="rId8">
            <a:alphaModFix/>
          </a:blip>
          <a:srcRect l="5587" r="1294"/>
          <a:stretch/>
        </p:blipFill>
        <p:spPr>
          <a:xfrm>
            <a:off x="5029725" y="3971400"/>
            <a:ext cx="3323748" cy="287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04" name="Google Shape;2204;p60"/>
          <p:cNvSpPr txBox="1"/>
          <p:nvPr/>
        </p:nvSpPr>
        <p:spPr>
          <a:xfrm>
            <a:off x="79500" y="2362788"/>
            <a:ext cx="1288500" cy="6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10 ng/mL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of TNF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60"/>
          <p:cNvSpPr txBox="1"/>
          <p:nvPr/>
        </p:nvSpPr>
        <p:spPr>
          <a:xfrm>
            <a:off x="79500" y="5021724"/>
            <a:ext cx="1403650" cy="66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 ng/mL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of TNF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60"/>
          <p:cNvSpPr txBox="1"/>
          <p:nvPr/>
        </p:nvSpPr>
        <p:spPr>
          <a:xfrm rot="-5400000">
            <a:off x="-410250" y="3909000"/>
            <a:ext cx="3192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Total Observable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60"/>
          <p:cNvSpPr txBox="1">
            <a:spLocks noGrp="1"/>
          </p:cNvSpPr>
          <p:nvPr>
            <p:ph type="title"/>
          </p:nvPr>
        </p:nvSpPr>
        <p:spPr>
          <a:xfrm>
            <a:off x="338825" y="60325"/>
            <a:ext cx="11563800" cy="123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SSA vs Particle Based Simulation Averages (Same Size System)</a:t>
            </a:r>
            <a:br>
              <a:rPr lang="en-US" sz="3500" dirty="0"/>
            </a:br>
            <a:r>
              <a:rPr lang="en-US" sz="3000" dirty="0"/>
              <a:t>at lower doses of TNF</a:t>
            </a:r>
            <a:endParaRPr sz="3000" dirty="0"/>
          </a:p>
        </p:txBody>
      </p:sp>
      <p:sp>
        <p:nvSpPr>
          <p:cNvPr id="2208" name="Google Shape;2208;p60"/>
          <p:cNvSpPr txBox="1"/>
          <p:nvPr/>
        </p:nvSpPr>
        <p:spPr>
          <a:xfrm>
            <a:off x="44825" y="689850"/>
            <a:ext cx="2219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latin typeface="Calibri"/>
                <a:ea typeface="Calibri"/>
                <a:cs typeface="Calibri"/>
                <a:sym typeface="Calibri"/>
              </a:rPr>
              <a:t>Number of Simulations:</a:t>
            </a:r>
            <a:br>
              <a:rPr lang="en-US" sz="15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Smol, membrane = 20</a:t>
            </a:r>
            <a:br>
              <a:rPr lang="en-US" sz="15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SSA = 10,000</a:t>
            </a:r>
            <a:endParaRPr sz="15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9" name="Google Shape;2209;p60"/>
          <p:cNvPicPr preferRelativeResize="0"/>
          <p:nvPr/>
        </p:nvPicPr>
        <p:blipFill rotWithShape="1">
          <a:blip r:embed="rId3">
            <a:alphaModFix/>
          </a:blip>
          <a:srcRect l="47498" t="9772" r="29602" b="50935"/>
          <a:stretch/>
        </p:blipFill>
        <p:spPr>
          <a:xfrm>
            <a:off x="10555500" y="2024900"/>
            <a:ext cx="1214427" cy="1665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0" name="Google Shape;2210;p60"/>
          <p:cNvCxnSpPr/>
          <p:nvPr/>
        </p:nvCxnSpPr>
        <p:spPr>
          <a:xfrm rot="10800000">
            <a:off x="10310400" y="2016075"/>
            <a:ext cx="326400" cy="255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573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Macintosh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SSA vs ODE Simulation Averages </vt:lpstr>
      <vt:lpstr>PowerPoint Presentation</vt:lpstr>
      <vt:lpstr>PowerPoint Presentation</vt:lpstr>
      <vt:lpstr>SSA vs Particle Based Simulation Averages (Same Size System) at lower doses of TNF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 vs ODE Simulation Averages </dc:title>
  <dc:creator>Geena Ildefonso</dc:creator>
  <cp:lastModifiedBy>Geena Ildefonso</cp:lastModifiedBy>
  <cp:revision>1</cp:revision>
  <dcterms:created xsi:type="dcterms:W3CDTF">2018-11-12T04:26:02Z</dcterms:created>
  <dcterms:modified xsi:type="dcterms:W3CDTF">2018-11-12T04:33:34Z</dcterms:modified>
</cp:coreProperties>
</file>