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E54-18F1-9F4D-854B-3FA7933E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BF8A1-6B47-AD47-B6F7-D2425EBB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CC3E-C940-AF47-B928-27A3775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91F6-955C-D946-8352-3A19B922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7C9E-F6FB-734E-B3EE-436A487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2C19-FDDC-AC43-9C21-826AE2E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741E-1D1C-C04D-9F21-5CCC4BA8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AF71-DEB6-CB42-9DFD-7710C47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DD2C-ED1E-7141-A04E-57450960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8130-8092-7C4A-A75C-2964097B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FA8D5-8809-7742-84D2-F699207A6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5641-BCE7-534E-A30B-601A8070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4052-5C99-7E41-95E9-08A1B90C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FC44-0F75-654E-81DF-C3BDCBD7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4304-2431-8A49-AFA3-9612618A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976-6E56-CC40-A17D-5715BC3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9102-0A95-DF43-913E-92B2CB3E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0851-B957-1F4D-A9A2-B172B4A4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5417-4B27-B342-831B-A7E0FDB1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F47F-080E-4F49-82E9-7B193EF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166D-F51B-564D-BE6D-C460B874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AC26-AD3E-F142-8435-C2613F38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756B-BC1D-A749-9BCE-E4D840A2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12FE-6F9A-654B-BEAD-F861616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BF73-B31B-D04A-AEB8-ABCA993C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F3BC-F112-1A4C-9DDE-56C31B29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25CE-038E-A241-89A0-C25AF0FFC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DC7E-505C-2F4E-9AE7-0846ADA3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8473-92C8-7040-BF7D-862B242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3742-A8BA-2B4F-A230-C0B7359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F3B7-BAB5-B84A-BACF-A7434DA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B37E-BD14-5F48-8476-70568364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36C6-B36D-F744-9B9E-6A0C308C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5E1F-7F33-4C42-ADCC-E62F3A35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A1A4A-106C-EB4E-BDB1-BB180D15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F6DAC-9464-A545-BCFF-3D6A2B67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DA287-0A62-3848-8CEE-5E681C28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D7445-5130-C94F-AFD2-369BE076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03B96-E23F-AA4E-A1D3-776C428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F61-0313-3940-9398-3C8F75E5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5238B-994C-F548-B8B8-5A3B4A5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1D621-78A3-1C46-B088-6A1326F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F2C3-807A-9849-8183-199C02BD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A726F-A39D-EC44-866C-1264B1E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EB639-C2C7-3047-89BE-8581D159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D3A0-ADDB-044A-B3C2-99D41860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A801-6566-9944-83DF-9D76D550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2880-5C4E-D247-8991-FD35FC17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4A6F-7E59-2C4F-B997-2576BD96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F5D9-6667-3640-B91F-32C9C074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22CC-05D8-A347-9B30-CA4151AB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967E-5CE2-BF4F-AA66-A9C0B1B5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6D5C-66BB-B640-87AD-A070F5C8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D6C7-CB8E-2545-9806-AE234D0F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09902-BD2E-BF46-B304-AC24964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1544-B071-ED4A-A1DD-C645DDE1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3C82-9AD0-294A-BD6C-34C72A7D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996F-B1B5-A54C-8390-95484CE7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5D908-0192-1941-B0C1-E1E3A8CA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7DB7-A87A-164B-8B89-BED7B0DB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29F7-2EDF-0247-9D43-BE17BB14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F3D5-4162-B547-9F64-B75F5EB48BCF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9CC4-12DF-2B48-B04A-50E131E90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56E2-32EC-E743-8A3E-DAE9BCB6D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B9E-B3C8-CB4F-99E4-50D792765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F401-F757-934A-9CB9-3CCA6559C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2/28/2018</a:t>
            </a:r>
          </a:p>
          <a:p>
            <a:r>
              <a:rPr lang="en-US" dirty="0"/>
              <a:t>Geena Ildefonso, Mike Irvin, Carlos Lopez </a:t>
            </a:r>
          </a:p>
        </p:txBody>
      </p:sp>
    </p:spTree>
    <p:extLst>
      <p:ext uri="{BB962C8B-B14F-4D97-AF65-F5344CB8AC3E}">
        <p14:creationId xmlns:p14="http://schemas.microsoft.com/office/powerpoint/2010/main" val="104339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NERM Topology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016C6-22E8-3641-A905-63046652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88" y="944720"/>
            <a:ext cx="5728625" cy="5503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EC302B-0FFF-3F48-85D1-50848A08EEAE}"/>
              </a:ext>
            </a:extLst>
          </p:cNvPr>
          <p:cNvSpPr txBox="1"/>
          <p:nvPr/>
        </p:nvSpPr>
        <p:spPr>
          <a:xfrm>
            <a:off x="269474" y="2912758"/>
            <a:ext cx="27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 53</a:t>
            </a:r>
          </a:p>
          <a:p>
            <a:r>
              <a:rPr lang="en-US" dirty="0"/>
              <a:t>Model Rules: 36</a:t>
            </a:r>
          </a:p>
          <a:p>
            <a:r>
              <a:rPr lang="en-US" dirty="0"/>
              <a:t>Model Odes/Species: 39</a:t>
            </a:r>
          </a:p>
        </p:txBody>
      </p:sp>
    </p:spTree>
    <p:extLst>
      <p:ext uri="{BB962C8B-B14F-4D97-AF65-F5344CB8AC3E}">
        <p14:creationId xmlns:p14="http://schemas.microsoft.com/office/powerpoint/2010/main" val="33267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L929 Data, Vanlangenakker et al.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8BBB9-FF23-1246-B218-663A8132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10" y="987069"/>
            <a:ext cx="717374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Model Calibration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639B4-FDE4-E446-B4FA-5E20D96E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5" y="1127611"/>
            <a:ext cx="9690941" cy="5730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2AD92-CB62-7C4E-98BD-114B6FA34356}"/>
              </a:ext>
            </a:extLst>
          </p:cNvPr>
          <p:cNvSpPr txBox="1"/>
          <p:nvPr/>
        </p:nvSpPr>
        <p:spPr>
          <a:xfrm>
            <a:off x="420864" y="3954327"/>
            <a:ext cx="2773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Calibrator: PSO</a:t>
            </a:r>
          </a:p>
          <a:p>
            <a:r>
              <a:rPr lang="en-US" dirty="0"/>
              <a:t>Iterations: 15,000</a:t>
            </a:r>
          </a:p>
          <a:p>
            <a:r>
              <a:rPr lang="en-US" dirty="0"/>
              <a:t>Particles: 50</a:t>
            </a:r>
          </a:p>
          <a:p>
            <a:r>
              <a:rPr lang="en-US" dirty="0"/>
              <a:t>Time to finish: ~2 days</a:t>
            </a:r>
          </a:p>
        </p:txBody>
      </p:sp>
    </p:spTree>
    <p:extLst>
      <p:ext uri="{BB962C8B-B14F-4D97-AF65-F5344CB8AC3E}">
        <p14:creationId xmlns:p14="http://schemas.microsoft.com/office/powerpoint/2010/main" val="300485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Marie Experimental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B26B1-5544-F544-B96B-25628032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15" y="1931746"/>
            <a:ext cx="4305636" cy="2531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E201F-5060-1949-ABA1-055E7BF8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48" y="2114171"/>
            <a:ext cx="4395662" cy="23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Model sensitivity to MLKLp under TNF doses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A3DB3-4B9F-9148-B44E-6E8F9843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54" y="1117823"/>
            <a:ext cx="6491738" cy="50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95930" y="1203767"/>
            <a:ext cx="5709480" cy="4815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8935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2827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 </a:t>
            </a:r>
            <a:r>
              <a:rPr lang="en-US"/>
              <a:t>Experimental Conditions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3242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the Dynamics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27590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&amp;</a:t>
            </a:r>
          </a:p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7589" y="3227957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3242" y="4924344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Probabilistic Interpretation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73242" y="3227957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New </a:t>
            </a:r>
          </a:p>
          <a:p>
            <a:pPr algn="ctr"/>
            <a:r>
              <a:rPr lang="en-US" dirty="0"/>
              <a:t>Rate 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21871" y="1951294"/>
            <a:ext cx="87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84956" y="1951294"/>
            <a:ext cx="104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24433" y="2480211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21345" y="4205917"/>
            <a:ext cx="3088" cy="113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52072" y="4205916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452072" y="2536166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84956" y="5344068"/>
            <a:ext cx="213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6365" y="1591405"/>
                <a:ext cx="683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65" y="1591405"/>
                <a:ext cx="68390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08601" y="2534374"/>
                <a:ext cx="128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01" y="2534374"/>
                <a:ext cx="12864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03211" y="1606606"/>
                <a:ext cx="681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11" y="1606606"/>
                <a:ext cx="6816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93557" y="2791311"/>
                <a:ext cx="14696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𝑐𝑙𝑎𝑠𝑠𝑖𝑓𝑖𝑐𝑎𝑡𝑖𝑜𝑛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57" y="2791311"/>
                <a:ext cx="1469640" cy="391582"/>
              </a:xfrm>
              <a:prstGeom prst="rect">
                <a:avLst/>
              </a:prstGeom>
              <a:blipFill rotWithShape="0">
                <a:blip r:embed="rId5"/>
                <a:stretch>
                  <a:fillRect r="-83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t="74887" r="78618" b="4539"/>
          <a:stretch/>
        </p:blipFill>
        <p:spPr>
          <a:xfrm>
            <a:off x="4485949" y="4307779"/>
            <a:ext cx="1053884" cy="433953"/>
          </a:xfrm>
          <a:prstGeom prst="rect">
            <a:avLst/>
          </a:prstGeom>
          <a:noFill/>
        </p:spPr>
      </p:pic>
      <p:sp>
        <p:nvSpPr>
          <p:cNvPr id="33" name="Arc 32"/>
          <p:cNvSpPr/>
          <p:nvPr/>
        </p:nvSpPr>
        <p:spPr>
          <a:xfrm>
            <a:off x="8821280" y="812856"/>
            <a:ext cx="692858" cy="687349"/>
          </a:xfrm>
          <a:prstGeom prst="arc">
            <a:avLst>
              <a:gd name="adj1" fmla="val 11751984"/>
              <a:gd name="adj2" fmla="val 456476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03769" y="471382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6109" y="937082"/>
            <a:ext cx="119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4313" y="3499"/>
            <a:ext cx="238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5409" y="4067405"/>
            <a:ext cx="3085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Replacing </a:t>
            </a:r>
            <a:r>
              <a:rPr lang="en-US" dirty="0" err="1"/>
              <a:t>scipy</a:t>
            </a:r>
            <a:r>
              <a:rPr lang="en-US" dirty="0"/>
              <a:t> solver with a GPU based solver.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Rewriting objective function to make it more generalizable to various measurement types.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05408" y="3698073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On-going</a:t>
            </a:r>
          </a:p>
        </p:txBody>
      </p:sp>
    </p:spTree>
    <p:extLst>
      <p:ext uri="{BB962C8B-B14F-4D97-AF65-F5344CB8AC3E}">
        <p14:creationId xmlns:p14="http://schemas.microsoft.com/office/powerpoint/2010/main" val="1367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101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NERM </vt:lpstr>
      <vt:lpstr>NERM Topology </vt:lpstr>
      <vt:lpstr>L929 Data, Vanlangenakker et al. </vt:lpstr>
      <vt:lpstr>Model Calibration Results </vt:lpstr>
      <vt:lpstr>Marie Experimental Data </vt:lpstr>
      <vt:lpstr>Model sensitivity to MLKLp under TNF doses </vt:lpstr>
      <vt:lpstr>Calibration Algorithm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NERM </dc:title>
  <dc:creator>Geena Ildefonso</dc:creator>
  <cp:lastModifiedBy>Geena Ildefonso</cp:lastModifiedBy>
  <cp:revision>4</cp:revision>
  <dcterms:created xsi:type="dcterms:W3CDTF">2018-02-28T16:32:28Z</dcterms:created>
  <dcterms:modified xsi:type="dcterms:W3CDTF">2018-02-28T18:27:57Z</dcterms:modified>
</cp:coreProperties>
</file>