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4894e15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4894e15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4894e15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4894e1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4894e15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4894e15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4894e15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4894e15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4b88097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4b88097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4b88097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4b88097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4b88097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4b88097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4b880971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4b88097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Convex Optimization:                    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/>
              <a:t>    A library of solvers	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Fasil Cheema 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020675" y="609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 Minimization problem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ML engineer would like to minimize the following loss function: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should be able to take one of the functions in our library (in this case Fletcher-Reeves Conjugate gradient method), with an initial starting point. 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this case the conjugate gradient algorithm is guaranteed to solve a quadratic of n variables in n steps; so 2 iterations will return optimal solution: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aid&quot;:null,&quot;font&quot;:{&quot;size&quot;:12,&quot;family&quot;:&quot;Arial&quot;,&quot;color&quot;:&quot;#000000&quot;},&quot;code&quot;:&quot;$$f\\left(x\\right)\\,=\\,\\frac{1}{2}x^{T}\\begin{bmatrix}\n{1}&amp;{2}\\\\\n{2}&amp;{3}\\\\\n\\end{bmatrix}x\\,-\\,\\begin{bmatrix}\n{1}\\\\\n{2}\\\\\n\\end{bmatrix}^{T}x$$&quot;,&quot;id&quot;:&quot;1&quot;,&quot;type&quot;:&quot;$$&quot;,&quot;backgroundColor&quot;:&quot;#FFFFFF&quot;,&quot;ts&quot;:1706634091391,&quot;cs&quot;:&quot;9cpV8IxntuwxmaceetI28g==&quot;,&quot;size&quot;:{&quot;width&quot;:251.20000000000005,&quot;height&quot;:49}}"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150" y="2210900"/>
            <a:ext cx="3699799" cy="72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,&quot;color&quot;:&quot;#595959&quot;,&quot;family&quot;:&quot;Arial&quot;},&quot;code&quot;:&quot;$$x_{2}=\\begin{bmatrix}\n{1}\\\\\n{0}\\\\\n\\end{bmatrix}$$&quot;,&quot;backgroundColor&quot;:&quot;#FFFFFF&quot;,&quot;type&quot;:&quot;$$&quot;,&quot;aid&quot;:null,&quot;id&quot;:&quot;3&quot;,&quot;ts&quot;:1706634461460,&quot;cs&quot;:&quot;vGvUNFR5QNI0AwooWWVEsg==&quot;,&quot;size&quot;:{&quot;width&quot;:101,&quot;height&quot;:67.66666666666667}}"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713" y="3403625"/>
            <a:ext cx="962025" cy="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a convex optimization problem </a:t>
            </a:r>
            <a:r>
              <a:rPr lang="en"/>
              <a:t>that we seek to minimize</a:t>
            </a:r>
            <a:r>
              <a:rPr lang="en"/>
              <a:t> of the form: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one of the several algorithms in the library such as David Fletcher Powell,  Fletcher Reeves, BFGS (there are other methods such as Trust Region, Newton method, steepest descent)</a:t>
            </a:r>
            <a:endParaRPr/>
          </a:p>
        </p:txBody>
      </p:sp>
      <p:pic>
        <p:nvPicPr>
          <p:cNvPr descr="{&quot;type&quot;:&quot;$$&quot;,&quot;aid&quot;:null,&quot;font&quot;:{&quot;family&quot;:&quot;Arial&quot;,&quot;color&quot;:&quot;#595959&quot;,&quot;size&quot;:18},&quot;backgroundColor&quot;:&quot;#FFFFFF&quot;,&quot;code&quot;:&quot;$$f\\left(x\\right)\\,=\\frac{1}{2}x^{T}Ax\\,-bx\\,+c$$&quot;,&quot;id&quot;:&quot;4&quot;,&quot;ts&quot;:1706634561577,&quot;cs&quot;:&quot;k9NMebIpT+i5mZS4ZVQCAA==&quot;,&quot;size&quot;:{&quot;width&quot;:308,&quot;height&quot;:57.25}}"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675" y="2462475"/>
            <a:ext cx="2933700" cy="54530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Statements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GS1: Given the initial value, function, stopping conditions minimize a function given if it satisfies 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GS2: Verify input is valid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GS3: Return the value of the algorithm on one of the stopping conditions</a:t>
            </a:r>
            <a:endParaRPr/>
          </a:p>
        </p:txBody>
      </p:sp>
      <p:pic>
        <p:nvPicPr>
          <p:cNvPr descr="{&quot;type&quot;:&quot;$$&quot;,&quot;id&quot;:&quot;5&quot;,&quot;backgroundColor&quot;:&quot;#FFFFFF&quot;,&quot;font&quot;:{&quot;family&quot;:&quot;Arial&quot;,&quot;size&quot;:18,&quot;color&quot;:&quot;#595959&quot;},&quot;code&quot;:&quot;$$\\text{min}_{x\\,\\in\\,\\mathbb{R}^{n}\\,}f\\left(x\\right)$$&quot;,&quot;aid&quot;:null,&quot;ts&quot;:1706634996340,&quot;cs&quot;:&quot;4Jo5ltgVbG+szdw/eTO4mw==&quot;,&quot;size&quot;:{&quot;width&quot;:161,&quot;height&quot;:28.333333333333332}}"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850" y="3554025"/>
            <a:ext cx="1533525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size&quot;:18,&quot;family&quot;:&quot;Arial&quot;,&quot;color&quot;:&quot;#595959&quot;},&quot;code&quot;:&quot;$$\\text{where}\\;f\\left(x\\right)\\,=\\,\\frac{1}{2}x^{T}Ax\\,-bx\\,+c$$&quot;,&quot;id&quot;:&quot;5&quot;,&quot;aid&quot;:null,&quot;type&quot;:&quot;$$&quot;,&quot;ts&quot;:1706635071343,&quot;cs&quot;:&quot;fFSDCkUpzIj1vLinyAtUFw==&quot;,&quot;size&quot;:{&quot;width&quot;:393.6666666666667,&quot;height&quot;:57.333333333333336}}"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375" y="4087717"/>
            <a:ext cx="3749675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input will always be expressed in the quadratic form (can be linear or even constant)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function is convex (?)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dimension of the matrices can never exceed the dimension limit (3)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users are educated in the subject matter (no GUI)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Constraints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to minimize (in appropriate form)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Stopping conditions (number of steps, accuracy, can be function specific)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Initial starting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Depending on function; hyperparameters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optimal solution; or final value when algorithm terminated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steps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also output values used along the way such as nth steps step size, or other algorithm specific values</a:t>
            </a:r>
            <a:endParaRPr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Definitions and Theoretical Models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Convexity: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 Minimization: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225" y="1990725"/>
            <a:ext cx="3812000" cy="15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150" y="3082050"/>
            <a:ext cx="1758050" cy="17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5550" y="3082050"/>
            <a:ext cx="2444826" cy="195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Instanced Models 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19150" y="2267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Fletcher-Reeves and an initial starting point of x_0 = (0,1)^T and using exact line search minimize the above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DFP and using exact line search, with initial H_0 = I, and starting point x_0 = (0,1)^T minimize the above</a:t>
            </a:r>
            <a:endParaRPr sz="1500"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{&quot;aid&quot;:null,&quot;font&quot;:{&quot;size&quot;:12,&quot;family&quot;:&quot;Arial&quot;,&quot;color&quot;:&quot;#000000&quot;},&quot;code&quot;:&quot;$$f\\left(x\\right)\\,=\\,\\frac{1}{2}x^{T}\\begin{bmatrix}\n{1}&amp;{2}\\\\\n{2}&amp;{3}\\\\\n\\end{bmatrix}x\\,-\\,\\begin{bmatrix}\n{1}\\\\\n{2}\\\\\n\\end{bmatrix}^{T}x$$&quot;,&quot;id&quot;:&quot;1&quot;,&quot;type&quot;:&quot;$$&quot;,&quot;backgroundColor&quot;:&quot;#FFFFFF&quot;,&quot;ts&quot;:1706634091391,&quot;cs&quot;:&quot;9cpV8IxntuwxmaceetI28g==&quot;,&quot;size&quot;:{&quot;width&quot;:251.20000000000005,&quot;height&quot;:49}}"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425" y="1467800"/>
            <a:ext cx="3699799" cy="7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 or comments?</a:t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