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61" r:id="rId4"/>
    <p:sldId id="262" r:id="rId5"/>
    <p:sldId id="268" r:id="rId6"/>
    <p:sldId id="269" r:id="rId7"/>
    <p:sldId id="264" r:id="rId8"/>
    <p:sldId id="265" r:id="rId9"/>
    <p:sldId id="270" r:id="rId10"/>
    <p:sldId id="267" r:id="rId11"/>
    <p:sldId id="271" r:id="rId12"/>
    <p:sldId id="260" r:id="rId1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4867"/>
    <a:srgbClr val="727F96"/>
    <a:srgbClr val="F1F6F9"/>
    <a:srgbClr val="9BA4B5"/>
    <a:srgbClr val="A5A4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74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F3D30F-4A65-4FBB-BA80-FBE7DE1D7821}" type="datetimeFigureOut">
              <a:rPr lang="hu-HU" smtClean="0"/>
              <a:t>2023. 12. 20.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4A246-B5D7-45DC-B62A-C1CE045B38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2434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4A246-B5D7-45DC-B62A-C1CE045B38EA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8658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9751814-C570-43DE-ABF9-3DFF504E8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99C76F8-DA3A-4F60-8CD4-B95A1C6EB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F033FD1-B0E7-491A-9FE5-90B0F77EB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281C-8921-4BD1-A0EF-6B72F4DE6FCA}" type="datetimeFigureOut">
              <a:rPr lang="hu-HU" smtClean="0"/>
              <a:t>2023. 12. 20.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31329EB-C50F-4882-B91A-E6F4E7A9E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9447E9F-F364-4432-BB22-65508ACB9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67D09-7855-4160-A2DB-526738A0FD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6054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D7B4F3D-8054-4C09-9089-22886636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96C2685-F081-4FA5-AFA1-78D5D0069E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D3163FA-C516-4639-B0F4-0C8CAF179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281C-8921-4BD1-A0EF-6B72F4DE6FCA}" type="datetimeFigureOut">
              <a:rPr lang="hu-HU" smtClean="0"/>
              <a:t>2023. 12. 20.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5200FF6-CFDB-48D0-8097-FC669AC8D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D26A7A8-3FAB-40D6-9F51-AD0225628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67D09-7855-4160-A2DB-526738A0FD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52751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707C0A53-CC59-4D78-8599-E9E1B38103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CE32E3D-62D6-4F06-A04F-E0E8624D9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13660B7-7391-4108-8F95-7F6482DB8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281C-8921-4BD1-A0EF-6B72F4DE6FCA}" type="datetimeFigureOut">
              <a:rPr lang="hu-HU" smtClean="0"/>
              <a:t>2023. 12. 20.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E9CD207-D583-4E28-A45D-074868843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C479339-AE4E-4B38-9417-CFFD8C568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67D09-7855-4160-A2DB-526738A0FD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9358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4DD2290-AB8E-4188-9254-C81EFC8B8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7AF6C37-FC0D-4D30-96EE-DDE85ADEF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A65B277-D2F0-43FF-A2DE-F49E8CF78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281C-8921-4BD1-A0EF-6B72F4DE6FCA}" type="datetimeFigureOut">
              <a:rPr lang="hu-HU" smtClean="0"/>
              <a:t>2023. 12. 20.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CE5BBE9-A1F5-4E79-9BC3-E6B54A0BE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472244E-CE7B-4281-8852-D713C8B55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67D09-7855-4160-A2DB-526738A0FD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66406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11BA465-B1CD-442C-81E3-353CB8F48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7531786-38DC-40F8-A806-4C9524CF7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3135024-8D42-4E11-9FDF-10C4B39CD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281C-8921-4BD1-A0EF-6B72F4DE6FCA}" type="datetimeFigureOut">
              <a:rPr lang="hu-HU" smtClean="0"/>
              <a:t>2023. 12. 20.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00A8C11-DA1B-41C6-A2E8-CFF01123A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1D8BD0D-4368-4EE6-8D3E-FBCDB756A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67D09-7855-4160-A2DB-526738A0FD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78914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C9355C7-3311-45C5-B545-3BF2CAD30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9D7FAA2-AFE9-434B-90B8-0187E492B9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4A3377E-EEE1-4289-A3A9-3FB1C61858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613739D-92F0-4E69-B9F3-658A687CA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281C-8921-4BD1-A0EF-6B72F4DE6FCA}" type="datetimeFigureOut">
              <a:rPr lang="hu-HU" smtClean="0"/>
              <a:t>2023. 12. 20.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91DA73A-52DB-41F0-A53F-0C8148F44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43A7FC8-2D2A-494D-8E73-4FC1F6172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67D09-7855-4160-A2DB-526738A0FD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54022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CB9F61-3413-411B-A71B-B052E2BD1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E60558E-3BB7-4B9D-8B87-C3EF57FE2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507DB5C-E7FB-4ABE-B969-30721E9E8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E0549A7F-017C-45E0-814F-8BFF67B50A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D2134621-7205-42BF-8F91-DE23A3BA0F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E327F37C-0F23-4DE2-9576-A3743F0E7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281C-8921-4BD1-A0EF-6B72F4DE6FCA}" type="datetimeFigureOut">
              <a:rPr lang="hu-HU" smtClean="0"/>
              <a:t>2023. 12. 20.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B99BD7D3-BD0A-46A5-8E00-B632248F8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DF9D33E0-35A6-4519-8EC3-996C128AC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67D09-7855-4160-A2DB-526738A0FD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4234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195E17-5467-42A3-B30E-A6F705418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497FE26D-6527-472F-A7CC-D66BC0FC2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281C-8921-4BD1-A0EF-6B72F4DE6FCA}" type="datetimeFigureOut">
              <a:rPr lang="hu-HU" smtClean="0"/>
              <a:t>2023. 12. 20.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611680F0-914D-4E60-9126-7A404A2D0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3ACCCAFD-4BF6-4471-B05A-EB8192526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67D09-7855-4160-A2DB-526738A0FD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44879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7CA0F820-8A19-4260-8CC9-A7F5CD03B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281C-8921-4BD1-A0EF-6B72F4DE6FCA}" type="datetimeFigureOut">
              <a:rPr lang="hu-HU" smtClean="0"/>
              <a:t>2023. 12. 20.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68F830C0-348B-41FB-9C4C-15C12C4B0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707B500-62AB-4323-A6AE-FFDD8151D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67D09-7855-4160-A2DB-526738A0FD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663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5E68F9B-1E9B-4CED-A158-CD597599C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9350985-9164-493C-AEF2-15482E309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A1A1FF3-7437-4E4A-BE61-F7501B357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1FF8592-F556-4329-8D9F-4F98A8C14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281C-8921-4BD1-A0EF-6B72F4DE6FCA}" type="datetimeFigureOut">
              <a:rPr lang="hu-HU" smtClean="0"/>
              <a:t>2023. 12. 20.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2DBD6C3-EBA0-4F5E-8C29-B0910CDFE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C0A91B7-DC99-4856-9441-67B52FEEF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67D09-7855-4160-A2DB-526738A0FD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3755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25A17C9-1268-4466-82A0-F07910165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92D4156C-7D72-4FC3-BA58-7EEBB2BFD8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E02E518-D69B-4429-AC5D-F9BFB6B22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74CD1FA-7080-4976-9694-1F75B8324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281C-8921-4BD1-A0EF-6B72F4DE6FCA}" type="datetimeFigureOut">
              <a:rPr lang="hu-HU" smtClean="0"/>
              <a:t>2023. 12. 20.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429F3AD-C1D9-47EE-9259-1E5161347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9841338-B8BC-4DDB-B239-EDAA90E42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67D09-7855-4160-A2DB-526738A0FD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58977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8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5B18584E-0E57-4511-B2A6-41DFCBB9F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78C6E05-8E04-4A72-85B4-115E348E4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B0ED940-6447-41B2-9A5B-23FA61B6BD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3D90281C-8921-4BD1-A0EF-6B72F4DE6FCA}" type="datetimeFigureOut">
              <a:rPr lang="hu-HU" smtClean="0"/>
              <a:pPr/>
              <a:t>2023. 12. 20.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4CACEC2-79F2-46D0-B631-45CEDADF72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A79C4F2-1E44-4F13-980A-F1481B39D0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9F67D09-7855-4160-A2DB-526738A0FDE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8431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0" i="0" u="none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../webshop/dashboard/app/views/partials/index/login.ph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hyperlink" Target="../webshop/dashboard/app/views/partials/index/register.php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../webshop/dashboard/app/views/partials/account/view.ph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hyperlink" Target="../webshop/dashboard/app/views/partials/home/index.php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../webshop/index.ph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../webshop/components/header.ph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../webshop/components/footer.ph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../webshop/contact.ph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../webshop/product.ph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../webshop/cart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../webshop/favourite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../webshop/search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cím 2">
            <a:extLst>
              <a:ext uri="{FF2B5EF4-FFF2-40B4-BE49-F238E27FC236}">
                <a16:creationId xmlns:a16="http://schemas.microsoft.com/office/drawing/2014/main" id="{D68013BA-07AD-4456-9F95-74D62D0E0B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7351" y="4953461"/>
            <a:ext cx="3100892" cy="1801536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hu-HU" dirty="0"/>
              <a:t>Készítette: </a:t>
            </a:r>
          </a:p>
          <a:p>
            <a:pPr algn="r"/>
            <a:r>
              <a:rPr lang="hu-HU" dirty="0"/>
              <a:t>Szita Máté Ferenc</a:t>
            </a:r>
          </a:p>
          <a:p>
            <a:pPr algn="r"/>
            <a:r>
              <a:rPr lang="hu-HU" dirty="0"/>
              <a:t>Bodó Zoltán</a:t>
            </a:r>
          </a:p>
          <a:p>
            <a:pPr algn="r"/>
            <a:r>
              <a:rPr lang="hu-HU" dirty="0"/>
              <a:t>Huber Péter György</a:t>
            </a:r>
          </a:p>
          <a:p>
            <a:pPr algn="r"/>
            <a:r>
              <a:rPr lang="hu-HU" dirty="0"/>
              <a:t>Pintér Levente</a:t>
            </a:r>
          </a:p>
          <a:p>
            <a:pPr algn="r"/>
            <a:r>
              <a:rPr lang="hu-HU" dirty="0"/>
              <a:t>Kovács Gergő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BAEA9AC4-2CA9-4B8B-98E8-70A0B13ED7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230" y="2976199"/>
            <a:ext cx="5727540" cy="90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2901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2A8408F-343B-402C-AFB7-45B5EACDA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038" y="0"/>
            <a:ext cx="7310065" cy="1325563"/>
          </a:xfrm>
        </p:spPr>
        <p:txBody>
          <a:bodyPr/>
          <a:lstStyle/>
          <a:p>
            <a:r>
              <a:rPr lang="hu-HU" dirty="0"/>
              <a:t>Bejelentkezés/regisztráció</a:t>
            </a:r>
          </a:p>
        </p:txBody>
      </p:sp>
      <p:pic>
        <p:nvPicPr>
          <p:cNvPr id="5" name="Kép 4">
            <a:hlinkClick r:id="rId2" action="ppaction://hlinkfile"/>
            <a:extLst>
              <a:ext uri="{FF2B5EF4-FFF2-40B4-BE49-F238E27FC236}">
                <a16:creationId xmlns:a16="http://schemas.microsoft.com/office/drawing/2014/main" id="{9EF1EA42-47F4-4938-AF77-214F6ABE56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6" r="506" b="7839"/>
          <a:stretch/>
        </p:blipFill>
        <p:spPr>
          <a:xfrm>
            <a:off x="25168" y="1137607"/>
            <a:ext cx="6856383" cy="3240000"/>
          </a:xfrm>
          <a:prstGeom prst="rect">
            <a:avLst/>
          </a:prstGeom>
        </p:spPr>
      </p:pic>
      <p:pic>
        <p:nvPicPr>
          <p:cNvPr id="7" name="Kép 6">
            <a:hlinkClick r:id="rId4" action="ppaction://hlinkfile"/>
            <a:extLst>
              <a:ext uri="{FF2B5EF4-FFF2-40B4-BE49-F238E27FC236}">
                <a16:creationId xmlns:a16="http://schemas.microsoft.com/office/drawing/2014/main" id="{4857B50D-F95D-4A61-9428-AA7C4B3271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7504" y="3618000"/>
            <a:ext cx="6979328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3975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2AD332-63D4-47AC-BFAE-4A9A0E2CE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913" y="158092"/>
            <a:ext cx="3518140" cy="989222"/>
          </a:xfrm>
        </p:spPr>
        <p:txBody>
          <a:bodyPr/>
          <a:lstStyle/>
          <a:p>
            <a:r>
              <a:rPr lang="hu-HU" dirty="0"/>
              <a:t>Dashboard</a:t>
            </a:r>
          </a:p>
        </p:txBody>
      </p:sp>
      <p:pic>
        <p:nvPicPr>
          <p:cNvPr id="4" name="Kép 3">
            <a:hlinkClick r:id="rId2" action="ppaction://hlinkfile"/>
            <a:extLst>
              <a:ext uri="{FF2B5EF4-FFF2-40B4-BE49-F238E27FC236}">
                <a16:creationId xmlns:a16="http://schemas.microsoft.com/office/drawing/2014/main" id="{6C1454ED-3CB8-444A-8212-C1C26D9B5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68184"/>
            <a:ext cx="6619125" cy="3420000"/>
          </a:xfrm>
          <a:prstGeom prst="rect">
            <a:avLst/>
          </a:prstGeom>
        </p:spPr>
      </p:pic>
      <p:pic>
        <p:nvPicPr>
          <p:cNvPr id="5" name="Kép 4">
            <a:hlinkClick r:id="rId4" action="ppaction://hlinkfile"/>
            <a:extLst>
              <a:ext uri="{FF2B5EF4-FFF2-40B4-BE49-F238E27FC236}">
                <a16:creationId xmlns:a16="http://schemas.microsoft.com/office/drawing/2014/main" id="{DCFCCFA0-D9C5-4C8A-9CB0-476F7F5DA7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0667" y="3438000"/>
            <a:ext cx="6671333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5743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4099B8-D254-43AD-9414-AFCB08C78B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14500"/>
            <a:ext cx="9144000" cy="3429000"/>
          </a:xfrm>
        </p:spPr>
        <p:txBody>
          <a:bodyPr>
            <a:noAutofit/>
          </a:bodyPr>
          <a:lstStyle/>
          <a:p>
            <a:r>
              <a:rPr lang="hu-HU" sz="8000" b="0" dirty="0"/>
              <a:t>Köszönjük szépen a megtisztelő figyelmüket!!</a:t>
            </a:r>
          </a:p>
        </p:txBody>
      </p:sp>
    </p:spTree>
    <p:extLst>
      <p:ext uri="{BB962C8B-B14F-4D97-AF65-F5344CB8AC3E}">
        <p14:creationId xmlns:p14="http://schemas.microsoft.com/office/powerpoint/2010/main" val="10400816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A709A2-9881-437A-B163-00A1E374A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oldal felépítése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68675C3-16EF-48D8-89E0-61EBDA86E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oldalunkon található:</a:t>
            </a:r>
          </a:p>
          <a:p>
            <a:pPr lvl="1"/>
            <a:r>
              <a:rPr lang="hu-HU" dirty="0"/>
              <a:t>Működő keresősáv és szűrők </a:t>
            </a:r>
          </a:p>
          <a:p>
            <a:pPr lvl="1"/>
            <a:r>
              <a:rPr lang="hu-HU" dirty="0"/>
              <a:t>Kedvencekhez adás és kosárba rakási lehetőség	</a:t>
            </a:r>
          </a:p>
          <a:p>
            <a:pPr lvl="1"/>
            <a:r>
              <a:rPr lang="hu-HU" dirty="0"/>
              <a:t>Bejelentkezés és fiók létrehozási opció</a:t>
            </a:r>
          </a:p>
          <a:p>
            <a:pPr lvl="1"/>
            <a:r>
              <a:rPr lang="hu-HU" dirty="0"/>
              <a:t>Még a kapcsolatfelvételre is van lehetőség</a:t>
            </a:r>
          </a:p>
          <a:p>
            <a:pPr lvl="1"/>
            <a:r>
              <a:rPr lang="hu-HU" dirty="0"/>
              <a:t>A termékekre rákattintva láthatunk azokról több képet </a:t>
            </a:r>
          </a:p>
          <a:p>
            <a:pPr lvl="1"/>
            <a:r>
              <a:rPr lang="hu-HU" dirty="0"/>
              <a:t>Amennyiben egy termékről nincs kép akkor az oldal egy „sablon” képet rak be</a:t>
            </a:r>
          </a:p>
          <a:p>
            <a:pPr lvl="1"/>
            <a:r>
              <a:rPr lang="hu-HU" dirty="0"/>
              <a:t>Az oldalon lejjebb tekerve még több információt találunk például a Kapcsolatfelvételről az Ügyfélszolgálatról és a Fizetési módról</a:t>
            </a:r>
          </a:p>
          <a:p>
            <a:pPr lvl="1"/>
            <a:endParaRPr lang="hu-HU" dirty="0"/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800018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8743A8F-B2EA-46C0-8297-11CFE089C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260" y="131466"/>
            <a:ext cx="2603740" cy="973783"/>
          </a:xfrm>
        </p:spPr>
        <p:txBody>
          <a:bodyPr/>
          <a:lstStyle/>
          <a:p>
            <a:r>
              <a:rPr lang="hu-HU" b="0" dirty="0"/>
              <a:t>Főoldal</a:t>
            </a:r>
          </a:p>
        </p:txBody>
      </p:sp>
      <p:pic>
        <p:nvPicPr>
          <p:cNvPr id="5" name="Kép 4">
            <a:hlinkClick r:id="rId2" action="ppaction://hlinkfile"/>
            <a:extLst>
              <a:ext uri="{FF2B5EF4-FFF2-40B4-BE49-F238E27FC236}">
                <a16:creationId xmlns:a16="http://schemas.microsoft.com/office/drawing/2014/main" id="{1CC29700-D596-427B-BD90-B2588B2B0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870" y="256856"/>
            <a:ext cx="5883402" cy="3060000"/>
          </a:xfrm>
          <a:prstGeom prst="rect">
            <a:avLst/>
          </a:prstGeom>
        </p:spPr>
      </p:pic>
      <p:pic>
        <p:nvPicPr>
          <p:cNvPr id="6" name="Kép 5">
            <a:hlinkClick r:id="rId2" action="ppaction://hlinkfile"/>
            <a:extLst>
              <a:ext uri="{FF2B5EF4-FFF2-40B4-BE49-F238E27FC236}">
                <a16:creationId xmlns:a16="http://schemas.microsoft.com/office/drawing/2014/main" id="{95C2114C-7F1B-40B7-AC9C-B7C0D9BEE4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000" y="1786856"/>
            <a:ext cx="5880000" cy="3060000"/>
          </a:xfrm>
          <a:prstGeom prst="rect">
            <a:avLst/>
          </a:prstGeom>
        </p:spPr>
      </p:pic>
      <p:pic>
        <p:nvPicPr>
          <p:cNvPr id="7" name="Kép 6">
            <a:hlinkClick r:id="rId2" action="ppaction://hlinkfile"/>
            <a:extLst>
              <a:ext uri="{FF2B5EF4-FFF2-40B4-BE49-F238E27FC236}">
                <a16:creationId xmlns:a16="http://schemas.microsoft.com/office/drawing/2014/main" id="{1142FCD1-FB2D-4E6E-9D99-89DD8BBEE3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3644" y="3621505"/>
            <a:ext cx="5867628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3781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32E946C-739A-4593-A84C-89F7AD287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11" y="86633"/>
            <a:ext cx="3542869" cy="1010648"/>
          </a:xfrm>
        </p:spPr>
        <p:txBody>
          <a:bodyPr/>
          <a:lstStyle/>
          <a:p>
            <a:r>
              <a:rPr lang="hu-HU" b="0" dirty="0"/>
              <a:t>Felső menü</a:t>
            </a:r>
          </a:p>
        </p:txBody>
      </p:sp>
      <p:sp>
        <p:nvSpPr>
          <p:cNvPr id="5" name="Cím 1">
            <a:extLst>
              <a:ext uri="{FF2B5EF4-FFF2-40B4-BE49-F238E27FC236}">
                <a16:creationId xmlns:a16="http://schemas.microsoft.com/office/drawing/2014/main" id="{2B252321-FB4C-46BD-91BD-BFC2B30EDCD7}"/>
              </a:ext>
            </a:extLst>
          </p:cNvPr>
          <p:cNvSpPr txBox="1">
            <a:spLocks/>
          </p:cNvSpPr>
          <p:nvPr/>
        </p:nvSpPr>
        <p:spPr>
          <a:xfrm>
            <a:off x="602411" y="2603863"/>
            <a:ext cx="3246778" cy="11512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u="none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/>
              <a:t>Alsó menü</a:t>
            </a:r>
          </a:p>
        </p:txBody>
      </p:sp>
      <p:pic>
        <p:nvPicPr>
          <p:cNvPr id="3" name="Kép 2">
            <a:hlinkClick r:id="rId2" action="ppaction://hlinkfile"/>
            <a:extLst>
              <a:ext uri="{FF2B5EF4-FFF2-40B4-BE49-F238E27FC236}">
                <a16:creationId xmlns:a16="http://schemas.microsoft.com/office/drawing/2014/main" id="{E616C47B-E401-435A-85BC-B41FE3F4A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50724"/>
            <a:ext cx="12192000" cy="771811"/>
          </a:xfrm>
          <a:prstGeom prst="rect">
            <a:avLst/>
          </a:prstGeom>
        </p:spPr>
      </p:pic>
      <p:pic>
        <p:nvPicPr>
          <p:cNvPr id="6" name="Kép 5">
            <a:hlinkClick r:id="rId4" action="ppaction://hlinkfile"/>
            <a:extLst>
              <a:ext uri="{FF2B5EF4-FFF2-40B4-BE49-F238E27FC236}">
                <a16:creationId xmlns:a16="http://schemas.microsoft.com/office/drawing/2014/main" id="{F38F6F18-C547-45A1-98F1-F8FCFA8AD4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893615"/>
            <a:ext cx="12192000" cy="267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0804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ACF9C8D-EF4B-4B2A-96DB-F679F7B7D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633" y="133145"/>
            <a:ext cx="3109504" cy="1095783"/>
          </a:xfrm>
        </p:spPr>
        <p:txBody>
          <a:bodyPr/>
          <a:lstStyle/>
          <a:p>
            <a:r>
              <a:rPr lang="hu-HU" dirty="0"/>
              <a:t>Kapcsolat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500D60A-1F1C-4A42-9C11-85E3797D7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4" name="Kép 3">
            <a:hlinkClick r:id="rId2" action="ppaction://hlinkfile"/>
            <a:extLst>
              <a:ext uri="{FF2B5EF4-FFF2-40B4-BE49-F238E27FC236}">
                <a16:creationId xmlns:a16="http://schemas.microsoft.com/office/drawing/2014/main" id="{F5924DDF-E59F-4869-9C41-DD0889C11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18000"/>
            <a:ext cx="12192000" cy="5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4710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AE23AC8-1244-4BCE-B73C-9D51DD3BC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323011" cy="1325563"/>
          </a:xfrm>
        </p:spPr>
        <p:txBody>
          <a:bodyPr/>
          <a:lstStyle/>
          <a:p>
            <a:r>
              <a:rPr lang="hu-HU" dirty="0"/>
              <a:t>Termék</a:t>
            </a:r>
          </a:p>
        </p:txBody>
      </p:sp>
      <p:pic>
        <p:nvPicPr>
          <p:cNvPr id="8" name="Kép 7">
            <a:hlinkClick r:id="rId2" action="ppaction://hlinkfile"/>
            <a:extLst>
              <a:ext uri="{FF2B5EF4-FFF2-40B4-BE49-F238E27FC236}">
                <a16:creationId xmlns:a16="http://schemas.microsoft.com/office/drawing/2014/main" id="{584372A1-DD5B-4573-B487-09B47992E9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391"/>
          <a:stretch/>
        </p:blipFill>
        <p:spPr>
          <a:xfrm>
            <a:off x="0" y="2506660"/>
            <a:ext cx="12192000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181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C65B89-EA94-49EB-ACE6-8E5EC7024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496" y="121920"/>
            <a:ext cx="1833196" cy="1017293"/>
          </a:xfrm>
        </p:spPr>
        <p:txBody>
          <a:bodyPr/>
          <a:lstStyle/>
          <a:p>
            <a:r>
              <a:rPr lang="hu-HU" b="0" dirty="0"/>
              <a:t>Kosár</a:t>
            </a:r>
          </a:p>
        </p:txBody>
      </p:sp>
      <p:pic>
        <p:nvPicPr>
          <p:cNvPr id="5" name="Kép 4">
            <a:hlinkClick r:id="rId2" action="ppaction://hlinkfile"/>
            <a:extLst>
              <a:ext uri="{FF2B5EF4-FFF2-40B4-BE49-F238E27FC236}">
                <a16:creationId xmlns:a16="http://schemas.microsoft.com/office/drawing/2014/main" id="{EB6C5DA6-9025-4CBA-991D-C3D8EB27A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12754"/>
            <a:ext cx="6967983" cy="3600000"/>
          </a:xfrm>
          <a:prstGeom prst="rect">
            <a:avLst/>
          </a:prstGeom>
        </p:spPr>
      </p:pic>
      <p:pic>
        <p:nvPicPr>
          <p:cNvPr id="6" name="Kép 5">
            <a:hlinkClick r:id="rId2" action="ppaction://hlinkfile"/>
            <a:extLst>
              <a:ext uri="{FF2B5EF4-FFF2-40B4-BE49-F238E27FC236}">
                <a16:creationId xmlns:a16="http://schemas.microsoft.com/office/drawing/2014/main" id="{FBF9CD37-39D6-429E-91D3-ECFA63AC71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6597" y="3189069"/>
            <a:ext cx="6935403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2942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hlinkClick r:id="rId2" action="ppaction://hlinkfile"/>
            <a:extLst>
              <a:ext uri="{FF2B5EF4-FFF2-40B4-BE49-F238E27FC236}">
                <a16:creationId xmlns:a16="http://schemas.microsoft.com/office/drawing/2014/main" id="{AAD9CE63-BA3B-42B7-9F5A-1F1B481AE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22011"/>
            <a:ext cx="6931399" cy="36000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5536178E-1EBA-4B18-97C7-4647F1557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789" y="88334"/>
            <a:ext cx="3217857" cy="933677"/>
          </a:xfrm>
        </p:spPr>
        <p:txBody>
          <a:bodyPr/>
          <a:lstStyle/>
          <a:p>
            <a:r>
              <a:rPr lang="hu-HU" b="0" dirty="0"/>
              <a:t>Kedvencek</a:t>
            </a:r>
          </a:p>
        </p:txBody>
      </p:sp>
      <p:pic>
        <p:nvPicPr>
          <p:cNvPr id="5" name="Kép 4">
            <a:hlinkClick r:id="rId2" action="ppaction://hlinkfile"/>
            <a:extLst>
              <a:ext uri="{FF2B5EF4-FFF2-40B4-BE49-F238E27FC236}">
                <a16:creationId xmlns:a16="http://schemas.microsoft.com/office/drawing/2014/main" id="{B688011F-76E6-40DD-9FC8-AEE32D931F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0323" y="3258000"/>
            <a:ext cx="6931677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3304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6E1EF10-9F2C-469D-BF2B-E523FFED7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935" y="89081"/>
            <a:ext cx="2543355" cy="1187630"/>
          </a:xfrm>
        </p:spPr>
        <p:txBody>
          <a:bodyPr/>
          <a:lstStyle/>
          <a:p>
            <a:r>
              <a:rPr lang="hu-HU" dirty="0"/>
              <a:t>Keresés</a:t>
            </a:r>
          </a:p>
        </p:txBody>
      </p:sp>
      <p:pic>
        <p:nvPicPr>
          <p:cNvPr id="4" name="Kép 3">
            <a:hlinkClick r:id="rId2" action="ppaction://hlinkfile"/>
            <a:extLst>
              <a:ext uri="{FF2B5EF4-FFF2-40B4-BE49-F238E27FC236}">
                <a16:creationId xmlns:a16="http://schemas.microsoft.com/office/drawing/2014/main" id="{6B999F3D-E7AC-4A88-BE05-E9A594D54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82494"/>
            <a:ext cx="6946321" cy="3600000"/>
          </a:xfrm>
          <a:prstGeom prst="rect">
            <a:avLst/>
          </a:prstGeom>
        </p:spPr>
      </p:pic>
      <p:pic>
        <p:nvPicPr>
          <p:cNvPr id="5" name="Kép 4">
            <a:hlinkClick r:id="rId2" action="ppaction://hlinkfile"/>
            <a:extLst>
              <a:ext uri="{FF2B5EF4-FFF2-40B4-BE49-F238E27FC236}">
                <a16:creationId xmlns:a16="http://schemas.microsoft.com/office/drawing/2014/main" id="{3ABD27F4-27B3-4D71-811C-DFB7F581A4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9410" y="3182494"/>
            <a:ext cx="694259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9627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103</Words>
  <Application>Microsoft Office PowerPoint</Application>
  <PresentationFormat>Szélesvásznú</PresentationFormat>
  <Paragraphs>27</Paragraphs>
  <Slides>12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Office-téma</vt:lpstr>
      <vt:lpstr>PowerPoint-bemutató</vt:lpstr>
      <vt:lpstr>Az oldal felépítése</vt:lpstr>
      <vt:lpstr>Főoldal</vt:lpstr>
      <vt:lpstr>Felső menü</vt:lpstr>
      <vt:lpstr>Kapcsolat</vt:lpstr>
      <vt:lpstr>Termék</vt:lpstr>
      <vt:lpstr>Kosár</vt:lpstr>
      <vt:lpstr>Kedvencek</vt:lpstr>
      <vt:lpstr>Keresés</vt:lpstr>
      <vt:lpstr>Bejelentkezés/regisztráció</vt:lpstr>
      <vt:lpstr>Dashboard</vt:lpstr>
      <vt:lpstr>Köszönjük szépen a megtisztelő figyelmüket!!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user</dc:creator>
  <cp:lastModifiedBy>user</cp:lastModifiedBy>
  <cp:revision>31</cp:revision>
  <dcterms:created xsi:type="dcterms:W3CDTF">2023-12-19T07:58:45Z</dcterms:created>
  <dcterms:modified xsi:type="dcterms:W3CDTF">2023-12-20T09:55:44Z</dcterms:modified>
</cp:coreProperties>
</file>