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6" r:id="rId4"/>
    <p:sldId id="283" r:id="rId5"/>
    <p:sldId id="287" r:id="rId6"/>
    <p:sldId id="286" r:id="rId7"/>
    <p:sldId id="284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3357" autoAdjust="0"/>
  </p:normalViewPr>
  <p:slideViewPr>
    <p:cSldViewPr snapToGrid="0" showGuides="1">
      <p:cViewPr varScale="1">
        <p:scale>
          <a:sx n="69" d="100"/>
          <a:sy n="69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Pay Per Article Subscription For News Paper &amp; Magazines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Micro Payment Scheme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64799" y="4060587"/>
            <a:ext cx="307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Supervisor: Dr. M. </a:t>
            </a:r>
            <a:r>
              <a:rPr lang="en-US" dirty="0" err="1"/>
              <a:t>Sandirigama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2726" y="5427722"/>
            <a:ext cx="357447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Fasna</a:t>
            </a:r>
            <a:r>
              <a:rPr lang="en-US" dirty="0" smtClean="0"/>
              <a:t> </a:t>
            </a:r>
            <a:r>
              <a:rPr lang="en-US" dirty="0" err="1" smtClean="0"/>
              <a:t>JF</a:t>
            </a:r>
            <a:r>
              <a:rPr lang="en-US" dirty="0" smtClean="0"/>
              <a:t>. 		E/10/095</a:t>
            </a:r>
          </a:p>
          <a:p>
            <a:r>
              <a:rPr lang="en-US" dirty="0" smtClean="0"/>
              <a:t>Irfan MAM. 	E/10/134</a:t>
            </a:r>
          </a:p>
          <a:p>
            <a:r>
              <a:rPr lang="en-US" dirty="0" err="1" smtClean="0"/>
              <a:t>Rishadhy</a:t>
            </a:r>
            <a:r>
              <a:rPr lang="en-US" dirty="0" smtClean="0"/>
              <a:t> </a:t>
            </a:r>
            <a:r>
              <a:rPr lang="en-US" dirty="0" err="1" smtClean="0"/>
              <a:t>MJM</a:t>
            </a:r>
            <a:r>
              <a:rPr lang="en-US" dirty="0" smtClean="0"/>
              <a:t>. 	E/10/293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574473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091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  <a:endParaRPr lang="en-US" dirty="0" smtClean="0"/>
          </a:p>
          <a:p>
            <a:pPr lvl="0"/>
            <a:r>
              <a:rPr lang="en-US" dirty="0" smtClean="0"/>
              <a:t>Milestones</a:t>
            </a:r>
          </a:p>
          <a:p>
            <a:pPr lvl="0"/>
            <a:r>
              <a:rPr lang="en-US" dirty="0" smtClean="0"/>
              <a:t>Technical Challenges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subscription methods available for newspaper industry are either </a:t>
            </a:r>
            <a:r>
              <a:rPr lang="en-US" dirty="0" smtClean="0"/>
              <a:t>monthly based </a:t>
            </a:r>
            <a:r>
              <a:rPr lang="en-US" dirty="0"/>
              <a:t>or yearly based. </a:t>
            </a:r>
            <a:endParaRPr lang="en-US" dirty="0" smtClean="0"/>
          </a:p>
          <a:p>
            <a:r>
              <a:rPr lang="en-US" dirty="0" smtClean="0"/>
              <a:t>But</a:t>
            </a:r>
            <a:r>
              <a:rPr lang="en-US" dirty="0"/>
              <a:t>, not </a:t>
            </a:r>
            <a:r>
              <a:rPr lang="en-US" dirty="0" smtClean="0"/>
              <a:t>every people </a:t>
            </a:r>
            <a:r>
              <a:rPr lang="en-US" dirty="0"/>
              <a:t>read the whole paper. Some people prefer political news, some prefer sports and so…</a:t>
            </a:r>
          </a:p>
          <a:p>
            <a:r>
              <a:rPr lang="en-US" dirty="0"/>
              <a:t>So, the solution we are providing for them is “Pay per Article” they read. Since it will be a part of full subscription, it will be a small amount of money.</a:t>
            </a:r>
          </a:p>
          <a:p>
            <a:r>
              <a:rPr lang="en-US" dirty="0"/>
              <a:t>There we need a micropayment scheme which need to be secure.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7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the purpose of analyzing existing systems, we chose the following three micro-payment systems </a:t>
            </a:r>
          </a:p>
          <a:p>
            <a:r>
              <a:rPr lang="en-US" dirty="0" smtClean="0"/>
              <a:t>PayPal</a:t>
            </a:r>
          </a:p>
          <a:p>
            <a:r>
              <a:rPr lang="en-US" dirty="0" smtClean="0"/>
              <a:t>Bitcoin</a:t>
            </a:r>
          </a:p>
          <a:p>
            <a:r>
              <a:rPr lang="en-US" dirty="0" smtClean="0"/>
              <a:t>Flattr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65605" y="355509"/>
            <a:ext cx="11419355" cy="6405509"/>
            <a:chOff x="482478" y="252687"/>
            <a:chExt cx="11419355" cy="6405509"/>
          </a:xfrm>
        </p:grpSpPr>
        <p:sp>
          <p:nvSpPr>
            <p:cNvPr id="7" name="Smiley Face 6"/>
            <p:cNvSpPr/>
            <p:nvPr/>
          </p:nvSpPr>
          <p:spPr>
            <a:xfrm>
              <a:off x="482478" y="613572"/>
              <a:ext cx="1184856" cy="1168758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0941" y="811584"/>
              <a:ext cx="1751527" cy="150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This is what you wanted to read </a:t>
              </a:r>
              <a:r>
                <a:rPr lang="en-US" sz="105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 </a:t>
              </a:r>
              <a:endParaRPr lang="en-US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1591" y="1782330"/>
              <a:ext cx="862885" cy="386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READ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29486" y="4558270"/>
              <a:ext cx="1751527" cy="1526678"/>
              <a:chOff x="3284111" y="4846218"/>
              <a:chExt cx="1751527" cy="152667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284111" y="4846218"/>
                <a:ext cx="1751527" cy="15266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This is what you wanted to read </a:t>
                </a:r>
                <a:r>
                  <a:rPr lang="en-US" sz="105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 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66693" y="5793347"/>
                <a:ext cx="862885" cy="3863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READ</a:t>
                </a:r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61282" y="4558270"/>
              <a:ext cx="1751527" cy="1526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This is what you wanted to read </a:t>
              </a:r>
              <a:r>
                <a:rPr lang="en-US" sz="24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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821880" y="1389524"/>
              <a:ext cx="1184856" cy="49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964325" y="1251076"/>
              <a:ext cx="1365161" cy="138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312543" y="1394897"/>
              <a:ext cx="2099258" cy="1059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8467378" y="4696175"/>
              <a:ext cx="1622739" cy="95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028716" y="5172693"/>
              <a:ext cx="1120466" cy="360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221125" y="639330"/>
              <a:ext cx="592428" cy="61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279857" y="639330"/>
              <a:ext cx="592428" cy="61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815106" y="639330"/>
              <a:ext cx="592428" cy="61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815106" y="4502992"/>
              <a:ext cx="592428" cy="61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279857" y="4502992"/>
              <a:ext cx="592428" cy="61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167" y="2850134"/>
              <a:ext cx="61747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89335" y="2850134"/>
              <a:ext cx="129541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News Paper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0140" y="6288864"/>
              <a:ext cx="79380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Article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3777" y="6288864"/>
              <a:ext cx="129541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News Paper</a:t>
              </a:r>
              <a:endParaRPr lang="en-US" dirty="0"/>
            </a:p>
          </p:txBody>
        </p:sp>
        <p:sp>
          <p:nvSpPr>
            <p:cNvPr id="33" name="Right Arrow 32"/>
            <p:cNvSpPr/>
            <p:nvPr/>
          </p:nvSpPr>
          <p:spPr>
            <a:xfrm rot="19801604">
              <a:off x="8371066" y="5200580"/>
              <a:ext cx="2658626" cy="3261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23447" y="5649212"/>
              <a:ext cx="1638782" cy="369332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Secure Channel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51501" y="252687"/>
              <a:ext cx="1658298" cy="1249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Login 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sz="4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85110" y="2264678"/>
              <a:ext cx="1666376" cy="124952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Registration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sz="4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980109" y="2001271"/>
              <a:ext cx="1313958" cy="82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7380650" y="1636369"/>
              <a:ext cx="10714" cy="574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77498" y="2715904"/>
              <a:ext cx="1924335" cy="1419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Secure </a:t>
              </a:r>
            </a:p>
            <a:p>
              <a:pPr algn="ctr"/>
              <a:r>
                <a:rPr lang="en-US" dirty="0" smtClean="0"/>
                <a:t>Micro-Payment</a:t>
              </a:r>
            </a:p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515940" y="1700227"/>
              <a:ext cx="592428" cy="61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596687" y="1616730"/>
              <a:ext cx="635328" cy="5779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2.1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Cloud 37"/>
          <p:cNvSpPr/>
          <p:nvPr/>
        </p:nvSpPr>
        <p:spPr>
          <a:xfrm>
            <a:off x="9844249" y="605423"/>
            <a:ext cx="1924335" cy="998112"/>
          </a:xfrm>
          <a:prstGeom prst="cloud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 Step</a:t>
            </a:r>
          </a:p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 </a:t>
            </a:r>
            <a:r>
              <a:rPr lang="en-GB" dirty="0" smtClean="0"/>
              <a:t>		</a:t>
            </a:r>
            <a:endParaRPr lang="en-GB" dirty="0"/>
          </a:p>
          <a:p>
            <a:r>
              <a:rPr lang="en-GB" dirty="0"/>
              <a:t>Scalability </a:t>
            </a:r>
            <a:r>
              <a:rPr lang="en-GB" dirty="0" smtClean="0"/>
              <a:t>		</a:t>
            </a:r>
            <a:endParaRPr lang="en-GB" dirty="0"/>
          </a:p>
          <a:p>
            <a:r>
              <a:rPr lang="en-GB" dirty="0"/>
              <a:t>Ease of </a:t>
            </a:r>
            <a:r>
              <a:rPr lang="en-GB" dirty="0" smtClean="0"/>
              <a:t>use	</a:t>
            </a:r>
            <a:endParaRPr lang="en-GB" dirty="0"/>
          </a:p>
          <a:p>
            <a:r>
              <a:rPr lang="en-GB" dirty="0"/>
              <a:t>Reliability </a:t>
            </a:r>
          </a:p>
          <a:p>
            <a:r>
              <a:rPr lang="en-GB" dirty="0"/>
              <a:t>Low cost</a:t>
            </a:r>
          </a:p>
          <a:p>
            <a:r>
              <a:rPr lang="en-GB" dirty="0"/>
              <a:t>Anonymity 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324100" y="643186"/>
            <a:ext cx="6339364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GB" dirty="0"/>
              <a:t>Technological </a:t>
            </a:r>
            <a:r>
              <a:rPr lang="en-GB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for users</a:t>
            </a:r>
          </a:p>
          <a:p>
            <a:endParaRPr lang="en-US" dirty="0" smtClean="0"/>
          </a:p>
          <a:p>
            <a:r>
              <a:rPr lang="en-US" dirty="0" smtClean="0"/>
              <a:t>User Login System – Web Interface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Mobile Authentication – 2 step verification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the secure transaction – HTTPS</a:t>
            </a:r>
          </a:p>
          <a:p>
            <a:r>
              <a:rPr lang="en-US" dirty="0" smtClean="0"/>
              <a:t>Human verification method for registration</a:t>
            </a:r>
            <a:endParaRPr lang="en-US" dirty="0"/>
          </a:p>
          <a:p>
            <a:r>
              <a:rPr lang="en-US" dirty="0" smtClean="0"/>
              <a:t>Email Verification</a:t>
            </a:r>
            <a:endParaRPr lang="en-US" dirty="0"/>
          </a:p>
          <a:p>
            <a:r>
              <a:rPr lang="en-US" dirty="0" smtClean="0"/>
              <a:t>Basic Registration securities – Strong Passwords </a:t>
            </a:r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Registration </a:t>
            </a:r>
            <a:r>
              <a:rPr lang="en-US" dirty="0" smtClean="0"/>
              <a:t>and </a:t>
            </a:r>
            <a:r>
              <a:rPr lang="en-US" dirty="0" smtClean="0"/>
              <a:t>Login – </a:t>
            </a:r>
            <a:r>
              <a:rPr lang="en-US" dirty="0" err="1" smtClean="0"/>
              <a:t>Irfan</a:t>
            </a:r>
            <a:endParaRPr lang="en-US" dirty="0" smtClean="0"/>
          </a:p>
          <a:p>
            <a:r>
              <a:rPr lang="en-US" dirty="0" smtClean="0"/>
              <a:t>Mobile Authentication - Fasna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244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Cloud skipper design template</vt:lpstr>
      <vt:lpstr>Secure Micro Payment Scheme</vt:lpstr>
      <vt:lpstr>Contents</vt:lpstr>
      <vt:lpstr>Introduction</vt:lpstr>
      <vt:lpstr>Literature Review</vt:lpstr>
      <vt:lpstr>PowerPoint Presentation</vt:lpstr>
      <vt:lpstr>Technological Challenges</vt:lpstr>
      <vt:lpstr>Milestones</vt:lpstr>
      <vt:lpstr>Achieved Goals</vt:lpstr>
      <vt:lpstr>Demos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2015-03-19T01:11:09Z</dcterms:created>
  <dcterms:modified xsi:type="dcterms:W3CDTF">2015-06-04T05:43:52Z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