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97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02" autoAdjust="0"/>
  </p:normalViewPr>
  <p:slideViewPr>
    <p:cSldViewPr>
      <p:cViewPr varScale="1">
        <p:scale>
          <a:sx n="91" d="100"/>
          <a:sy n="91" d="100"/>
        </p:scale>
        <p:origin x="105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B59989-D753-4423-AA8A-7C411F630EDD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662C20-B5C3-4C86-B270-7A97430D4C5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png"/><Relationship Id="rId4" Type="http://schemas.openxmlformats.org/officeDocument/2006/relationships/image" Target="../media/image40.jpg"/><Relationship Id="rId9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753475" cy="4941168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020272" y="64693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KARTHIK SUNIL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45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4345332" cy="39498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APP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67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5558916" cy="37059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1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FD8C4A-3B2C-4354-B2EF-9DDC9492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MS-DOS (Microsoft Disk Operating System)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sz="2000" dirty="0"/>
              <a:t>single user operating system meaning only one user can operate at a time. It does not support graphical interface hence mouse cannot be used to operate it.</a:t>
            </a:r>
          </a:p>
          <a:p>
            <a:r>
              <a:rPr lang="en-US" dirty="0"/>
              <a:t>Windows OS</a:t>
            </a:r>
          </a:p>
          <a:p>
            <a:r>
              <a:rPr lang="en-US" dirty="0"/>
              <a:t>LINUX OS (Open source OS)</a:t>
            </a:r>
          </a:p>
          <a:p>
            <a:r>
              <a:rPr lang="en-US" dirty="0"/>
              <a:t>Solaris OS</a:t>
            </a:r>
          </a:p>
          <a:p>
            <a:r>
              <a:rPr lang="en-US" dirty="0"/>
              <a:t>Symbian OS</a:t>
            </a:r>
          </a:p>
          <a:p>
            <a:r>
              <a:rPr lang="en-US" dirty="0"/>
              <a:t>Android Mobile OS</a:t>
            </a:r>
          </a:p>
          <a:p>
            <a:r>
              <a:rPr lang="en-US" dirty="0"/>
              <a:t>iOS Mobile Operating System</a:t>
            </a:r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C06C3E-AEDC-4C90-990D-A4EC4B83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38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1905000" cy="106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/>
              <a:t>ANDROID 				         IOS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75" y="1268760"/>
            <a:ext cx="1968500" cy="1035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9313" y="1578456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IDE</a:t>
            </a:r>
          </a:p>
          <a:p>
            <a:r>
              <a:rPr lang="en-US" sz="1400" i="1" dirty="0"/>
              <a:t>INTEGRATED DEVELOPMENT ENVIRONMENT</a:t>
            </a:r>
            <a:endParaRPr lang="en-IN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238091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19" y="4471637"/>
            <a:ext cx="1979712" cy="1113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0" y="3214081"/>
            <a:ext cx="1746250" cy="1162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82" y="4150977"/>
            <a:ext cx="1157799" cy="1157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61" y="2937043"/>
            <a:ext cx="2019300" cy="1009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64904" y="3940226"/>
            <a:ext cx="410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itchFamily="34" charset="0"/>
              </a:rPr>
              <a:t>NATIVE APPLICATIONS</a:t>
            </a:r>
            <a:endParaRPr lang="en-IN" sz="2400" b="1" u="sng" dirty="0">
              <a:latin typeface="Arial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EFBFD-4FD1-4333-949D-DFDDAD3E50E1}"/>
              </a:ext>
            </a:extLst>
          </p:cNvPr>
          <p:cNvSpPr txBox="1"/>
          <p:nvPr/>
        </p:nvSpPr>
        <p:spPr>
          <a:xfrm>
            <a:off x="7740352" y="2163231"/>
            <a:ext cx="9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Xcode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FB07CB-1F1F-45EA-B883-5CB6FBA1D949}"/>
              </a:ext>
            </a:extLst>
          </p:cNvPr>
          <p:cNvCxnSpPr>
            <a:cxnSpLocks/>
          </p:cNvCxnSpPr>
          <p:nvPr/>
        </p:nvCxnSpPr>
        <p:spPr>
          <a:xfrm>
            <a:off x="3049313" y="1575262"/>
            <a:ext cx="0" cy="58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9AA0BD-3F87-4362-86D6-36CE8305C286}"/>
              </a:ext>
            </a:extLst>
          </p:cNvPr>
          <p:cNvCxnSpPr/>
          <p:nvPr/>
        </p:nvCxnSpPr>
        <p:spPr>
          <a:xfrm>
            <a:off x="3049312" y="2163231"/>
            <a:ext cx="397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DD52DA-DCF4-404D-9843-B5F7237E5DDB}"/>
              </a:ext>
            </a:extLst>
          </p:cNvPr>
          <p:cNvCxnSpPr/>
          <p:nvPr/>
        </p:nvCxnSpPr>
        <p:spPr>
          <a:xfrm flipV="1">
            <a:off x="7020271" y="1575261"/>
            <a:ext cx="0" cy="58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5FD946-EF04-4A51-AEAE-52124337D8CB}"/>
              </a:ext>
            </a:extLst>
          </p:cNvPr>
          <p:cNvCxnSpPr/>
          <p:nvPr/>
        </p:nvCxnSpPr>
        <p:spPr>
          <a:xfrm>
            <a:off x="3049312" y="1575261"/>
            <a:ext cx="397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0A0D4D-BD1A-4AE4-A423-528538F1720C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702629" y="1836019"/>
            <a:ext cx="346684" cy="3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F32BAB-9B18-49EE-8D20-354A0204565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020272" y="1772818"/>
            <a:ext cx="720080" cy="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65AD8B-9C22-4B6F-9AE8-24A1C9A5EFFD}"/>
              </a:ext>
            </a:extLst>
          </p:cNvPr>
          <p:cNvSpPr txBox="1"/>
          <p:nvPr/>
        </p:nvSpPr>
        <p:spPr>
          <a:xfrm>
            <a:off x="3961011" y="1096614"/>
            <a:ext cx="277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Platform used to create an application</a:t>
            </a:r>
            <a:endParaRPr lang="en-IN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1AE7AE-A2C2-48B9-A557-2206864B4538}"/>
              </a:ext>
            </a:extLst>
          </p:cNvPr>
          <p:cNvCxnSpPr/>
          <p:nvPr/>
        </p:nvCxnSpPr>
        <p:spPr>
          <a:xfrm flipH="1" flipV="1">
            <a:off x="2123728" y="3717032"/>
            <a:ext cx="901903" cy="22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E378CC-4093-4377-8FFE-2B685FF376D8}"/>
              </a:ext>
            </a:extLst>
          </p:cNvPr>
          <p:cNvCxnSpPr/>
          <p:nvPr/>
        </p:nvCxnSpPr>
        <p:spPr>
          <a:xfrm flipH="1">
            <a:off x="2483768" y="4449644"/>
            <a:ext cx="541863" cy="27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9F2AC-2355-4285-94F4-40D45D5586C7}"/>
              </a:ext>
            </a:extLst>
          </p:cNvPr>
          <p:cNvCxnSpPr/>
          <p:nvPr/>
        </p:nvCxnSpPr>
        <p:spPr>
          <a:xfrm flipV="1">
            <a:off x="7123292" y="3795106"/>
            <a:ext cx="680021" cy="13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49DB2D-3A8D-4234-AFA1-826CCD1D7462}"/>
              </a:ext>
            </a:extLst>
          </p:cNvPr>
          <p:cNvCxnSpPr/>
          <p:nvPr/>
        </p:nvCxnSpPr>
        <p:spPr>
          <a:xfrm>
            <a:off x="7123292" y="4449644"/>
            <a:ext cx="340010" cy="36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EA336D-5F9A-4156-B983-CBE54A8E727F}"/>
              </a:ext>
            </a:extLst>
          </p:cNvPr>
          <p:cNvCxnSpPr>
            <a:cxnSpLocks/>
          </p:cNvCxnSpPr>
          <p:nvPr/>
        </p:nvCxnSpPr>
        <p:spPr>
          <a:xfrm>
            <a:off x="3045778" y="116632"/>
            <a:ext cx="3534" cy="6552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212854-5459-46AB-976D-431C7B136C37}"/>
              </a:ext>
            </a:extLst>
          </p:cNvPr>
          <p:cNvCxnSpPr>
            <a:cxnSpLocks/>
          </p:cNvCxnSpPr>
          <p:nvPr/>
        </p:nvCxnSpPr>
        <p:spPr>
          <a:xfrm>
            <a:off x="7018380" y="0"/>
            <a:ext cx="1889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A4D5DAA-82A0-406B-8BD7-F613FB7098AA}"/>
              </a:ext>
            </a:extLst>
          </p:cNvPr>
          <p:cNvCxnSpPr/>
          <p:nvPr/>
        </p:nvCxnSpPr>
        <p:spPr>
          <a:xfrm rot="16200000" flipH="1">
            <a:off x="6326962" y="1313998"/>
            <a:ext cx="306501" cy="216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20AD89-DB2A-4DFD-977D-7EEFD9B10139}"/>
              </a:ext>
            </a:extLst>
          </p:cNvPr>
          <p:cNvCxnSpPr/>
          <p:nvPr/>
        </p:nvCxnSpPr>
        <p:spPr>
          <a:xfrm>
            <a:off x="0" y="1134141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7C7B75-7346-4C78-A3DD-F0B712564F2B}"/>
              </a:ext>
            </a:extLst>
          </p:cNvPr>
          <p:cNvSpPr txBox="1"/>
          <p:nvPr/>
        </p:nvSpPr>
        <p:spPr>
          <a:xfrm>
            <a:off x="3275856" y="4471637"/>
            <a:ext cx="361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software program that is developed for use on a particular platform or device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54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39146"/>
            <a:ext cx="3962733" cy="19442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649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CROSS PLATFORM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96" y="4581128"/>
            <a:ext cx="2941712" cy="165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82" y="1916832"/>
            <a:ext cx="5569953" cy="2833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0B69F-826E-4B24-9B09-07D2B2DCA353}"/>
              </a:ext>
            </a:extLst>
          </p:cNvPr>
          <p:cNvSpPr txBox="1"/>
          <p:nvPr/>
        </p:nvSpPr>
        <p:spPr>
          <a:xfrm>
            <a:off x="683568" y="98072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computer software that is designed to work in several computing platforms. a cross-platform application may run on Microsoft Windows, Linux, and macOS.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91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420888"/>
            <a:ext cx="8568952" cy="1872207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sz="3600" b="1" dirty="0">
                <a:latin typeface="Arial Black" pitchFamily="34" charset="0"/>
              </a:rPr>
              <a:t>1.NATIVE APPLICATIONS</a:t>
            </a:r>
          </a:p>
          <a:p>
            <a:pPr marL="109728" indent="0">
              <a:buNone/>
            </a:pPr>
            <a:r>
              <a:rPr lang="en-US" sz="3600" b="1" dirty="0">
                <a:latin typeface="Arial Black" pitchFamily="34" charset="0"/>
              </a:rPr>
              <a:t>2.CROSS PLATFORM APPLICATIONS</a:t>
            </a:r>
          </a:p>
          <a:p>
            <a:pPr marL="109728" indent="0">
              <a:buNone/>
            </a:pPr>
            <a:r>
              <a:rPr lang="en-US" sz="3600" b="1" dirty="0">
                <a:latin typeface="Arial Black" pitchFamily="34" charset="0"/>
              </a:rPr>
              <a:t>3.</a:t>
            </a:r>
            <a:r>
              <a:rPr lang="en-US" sz="7100" b="1" dirty="0">
                <a:solidFill>
                  <a:schemeClr val="accent2"/>
                </a:solidFill>
                <a:latin typeface="Arial Black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03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40968"/>
            <a:ext cx="4824536" cy="31227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APPLICATION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700808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WORKING ON BROWSER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OS INDEPENDENT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4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odoni MT Black" pitchFamily="18" charset="0"/>
              </a:rPr>
              <a:t>P</a:t>
            </a:r>
            <a:r>
              <a:rPr lang="en-IN" dirty="0"/>
              <a:t>rogressive </a:t>
            </a:r>
            <a:r>
              <a:rPr lang="en-IN" b="1" dirty="0">
                <a:latin typeface="Bodoni MT Black" pitchFamily="18" charset="0"/>
              </a:rPr>
              <a:t>W</a:t>
            </a:r>
            <a:r>
              <a:rPr lang="en-IN" dirty="0"/>
              <a:t>eb </a:t>
            </a:r>
            <a:r>
              <a:rPr lang="en-IN" b="1" dirty="0">
                <a:latin typeface="Bodoni MT Black" pitchFamily="18" charset="0"/>
              </a:rPr>
              <a:t>A</a:t>
            </a:r>
            <a:r>
              <a:rPr lang="en-IN" dirty="0"/>
              <a:t>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PWA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" y="2204864"/>
            <a:ext cx="9130358" cy="46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848872" cy="4169310"/>
          </a:xfrm>
        </p:spPr>
      </p:pic>
    </p:spTree>
    <p:extLst>
      <p:ext uri="{BB962C8B-B14F-4D97-AF65-F5344CB8AC3E}">
        <p14:creationId xmlns:p14="http://schemas.microsoft.com/office/powerpoint/2010/main" val="310513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916832"/>
            <a:ext cx="8229600" cy="4525963"/>
          </a:xfrm>
        </p:spPr>
        <p:txBody>
          <a:bodyPr/>
          <a:lstStyle/>
          <a:p>
            <a:r>
              <a:rPr lang="en-US" dirty="0"/>
              <a:t>Do not need to be downloaded or installed—web apps function in-browser.</a:t>
            </a:r>
          </a:p>
          <a:p>
            <a:r>
              <a:rPr lang="en-US" dirty="0"/>
              <a:t>Easy to maintain—they have a common codebase regardless of mobile platform.</a:t>
            </a:r>
          </a:p>
          <a:p>
            <a:r>
              <a:rPr lang="en-IN" dirty="0"/>
              <a:t>Will update themselves</a:t>
            </a:r>
          </a:p>
          <a:p>
            <a:r>
              <a:rPr lang="en-US" dirty="0"/>
              <a:t>Quicker and easier to build than mobile apps</a:t>
            </a:r>
          </a:p>
          <a:p>
            <a:r>
              <a:rPr lang="en-US" dirty="0"/>
              <a:t>Do not require app store approval, so can be launched quickly.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282154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WEB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33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36" y="1481138"/>
            <a:ext cx="5857127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 behind Web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25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13719"/>
            <a:ext cx="6858000" cy="3860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89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384376"/>
          </a:xfrm>
        </p:spPr>
        <p:txBody>
          <a:bodyPr/>
          <a:lstStyle/>
          <a:p>
            <a:r>
              <a:rPr lang="en-US" dirty="0"/>
              <a:t>Front-end web development also known as client-side development </a:t>
            </a:r>
          </a:p>
          <a:p>
            <a:r>
              <a:rPr lang="en-US" dirty="0"/>
              <a:t>It is the practice of producing HTML, CSS and JavaScript for a website or Web Application so that a user can see and interact with them directly</a:t>
            </a:r>
          </a:p>
          <a:p>
            <a:r>
              <a:rPr lang="en-US" dirty="0"/>
              <a:t>Web designing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52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4654135" cy="30971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DESIGNING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1683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019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4664"/>
            <a:ext cx="6300700" cy="5400600"/>
          </a:xfrm>
        </p:spPr>
      </p:pic>
    </p:spTree>
    <p:extLst>
      <p:ext uri="{BB962C8B-B14F-4D97-AF65-F5344CB8AC3E}">
        <p14:creationId xmlns:p14="http://schemas.microsoft.com/office/powerpoint/2010/main" val="169782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4"/>
            <a:ext cx="7191851" cy="4494907"/>
          </a:xfrm>
        </p:spPr>
      </p:pic>
    </p:spTree>
    <p:extLst>
      <p:ext uri="{BB962C8B-B14F-4D97-AF65-F5344CB8AC3E}">
        <p14:creationId xmlns:p14="http://schemas.microsoft.com/office/powerpoint/2010/main" val="4103300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229600" cy="37803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RESPONSIVE WEB DESIGN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60932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EXAMPLES:___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66998"/>
            <a:ext cx="83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means that </a:t>
            </a:r>
            <a:r>
              <a:rPr lang="en-US" b="1" dirty="0"/>
              <a:t>the web content or layout is flexible to fit within the different screen sizes where they are displayed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16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12776"/>
            <a:ext cx="538905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BOOTSTRAP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2D641-A379-4351-A678-FA5A71B1FC05}"/>
              </a:ext>
            </a:extLst>
          </p:cNvPr>
          <p:cNvSpPr txBox="1"/>
          <p:nvPr/>
        </p:nvSpPr>
        <p:spPr>
          <a:xfrm>
            <a:off x="457200" y="980728"/>
            <a:ext cx="2458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free and open source front end development framework for the creation of websites and web apps</a:t>
            </a:r>
            <a:r>
              <a:rPr lang="en-US" dirty="0"/>
              <a:t>. (It’s not a language)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099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DESIGNING TOOLS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68760"/>
            <a:ext cx="4903192" cy="49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9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595744"/>
          </a:xfrm>
        </p:spPr>
        <p:txBody>
          <a:bodyPr/>
          <a:lstStyle/>
          <a:p>
            <a:r>
              <a:rPr lang="en-US" dirty="0"/>
              <a:t>In static web pages, Pages will remain same until someone changes it manually. In dynamic web pages, </a:t>
            </a:r>
            <a:r>
              <a:rPr lang="en-US" b="1" dirty="0"/>
              <a:t>Content of pages are different for different visitors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443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the computer world, the "backend" refers to </a:t>
            </a:r>
            <a:r>
              <a:rPr lang="en-US" b="1" dirty="0"/>
              <a:t>any part of a website or software program that users do not see</a:t>
            </a:r>
            <a:endParaRPr lang="en-US" dirty="0"/>
          </a:p>
          <a:p>
            <a:r>
              <a:rPr lang="en-US" dirty="0"/>
              <a:t>Backend is the "data access layer," while the frontend is the "presentation layer.“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Programming languages are used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BACKEND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573325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EXAMPLE:_____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5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6" y="1481138"/>
            <a:ext cx="7165667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vs</a:t>
            </a:r>
            <a:r>
              <a:rPr lang="en-US" dirty="0"/>
              <a:t>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367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7" y="1857375"/>
            <a:ext cx="1822450" cy="1111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BACKEND LANGUAGES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57375"/>
            <a:ext cx="194310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56" y="1666875"/>
            <a:ext cx="14287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7" y="3393579"/>
            <a:ext cx="14287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82" y="3393579"/>
            <a:ext cx="1296144" cy="1296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83" y="3423326"/>
            <a:ext cx="19050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89" y="4783679"/>
            <a:ext cx="2952328" cy="15523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44" y="5013176"/>
            <a:ext cx="234315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Case:Login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1600" y="2348880"/>
            <a:ext cx="8229600" cy="2307712"/>
          </a:xfrm>
        </p:spPr>
        <p:txBody>
          <a:bodyPr/>
          <a:lstStyle/>
          <a:p>
            <a:r>
              <a:rPr lang="en-US" dirty="0"/>
              <a:t>Run time </a:t>
            </a:r>
          </a:p>
          <a:p>
            <a:r>
              <a:rPr lang="en-US" dirty="0"/>
              <a:t>Data lose</a:t>
            </a:r>
          </a:p>
          <a:p>
            <a:r>
              <a:rPr lang="en-US" dirty="0"/>
              <a:t>Permanent storage </a:t>
            </a:r>
            <a:r>
              <a:rPr lang="en-US" sz="6000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156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18" y="1481138"/>
            <a:ext cx="507456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14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5871107" cy="3600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of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875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Structured Query Language</a:t>
            </a:r>
          </a:p>
          <a:p>
            <a:r>
              <a:rPr lang="en-US" dirty="0"/>
              <a:t>Table format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0928"/>
            <a:ext cx="4392488" cy="32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48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59" y="3356992"/>
            <a:ext cx="4714406" cy="17281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EXAMPLES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348858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0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databases (aka "not only SQL") are non-tabular databases</a:t>
            </a:r>
          </a:p>
          <a:p>
            <a:r>
              <a:rPr lang="en-US" dirty="0"/>
              <a:t>The main types are document, key-value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NoSQL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3140968"/>
            <a:ext cx="650613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09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40526"/>
            <a:ext cx="4182499" cy="26642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NoSQL</a:t>
            </a:r>
            <a:r>
              <a:rPr lang="en-US" dirty="0"/>
              <a:t> EXAPMPLES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29000"/>
            <a:ext cx="430940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5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119" y="-26918"/>
            <a:ext cx="8229600" cy="1143000"/>
          </a:xfrm>
        </p:spPr>
        <p:txBody>
          <a:bodyPr/>
          <a:lstStyle/>
          <a:p>
            <a:pPr algn="ctr"/>
            <a:r>
              <a:rPr lang="en-US" u="sng" dirty="0" err="1"/>
              <a:t>WebEd</a:t>
            </a:r>
            <a:r>
              <a:rPr lang="en-US" u="sng" dirty="0"/>
              <a:t> 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8" y="4077072"/>
            <a:ext cx="4787804" cy="2088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43685"/>
            <a:ext cx="1137123" cy="955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0621" y="3676962"/>
            <a:ext cx="184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itchFamily="34" charset="0"/>
              </a:rPr>
              <a:t>FRONT END</a:t>
            </a:r>
            <a:endParaRPr lang="en-IN" sz="2000" dirty="0">
              <a:latin typeface="Arial Black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86" y="1700808"/>
            <a:ext cx="2373851" cy="1512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48073"/>
            <a:ext cx="1822450" cy="11112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19672" y="4077073"/>
            <a:ext cx="6068942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95536" y="1656050"/>
            <a:ext cx="820891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827583" y="173533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Language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827212" y="173866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15958" y="1111468"/>
            <a:ext cx="196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BACK END</a:t>
            </a:r>
            <a:endParaRPr lang="en-IN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8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/>
              <a:t> FRONT END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INFO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2736304" cy="136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2876550"/>
            <a:ext cx="184150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888171"/>
            <a:ext cx="2019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612403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20888"/>
            <a:ext cx="2264529" cy="20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2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/>
              <a:t>BACK END</a:t>
            </a:r>
            <a:endParaRPr lang="en-IN" dirty="0"/>
          </a:p>
          <a:p>
            <a:pPr marL="109728" indent="0" algn="ctr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INFO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4309781" cy="1810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616117"/>
            <a:ext cx="3168352" cy="1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98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563072" cy="4525963"/>
          </a:xfrm>
        </p:spPr>
        <p:txBody>
          <a:bodyPr/>
          <a:lstStyle/>
          <a:p>
            <a:r>
              <a:rPr lang="en-US" dirty="0"/>
              <a:t>GIT-</a:t>
            </a:r>
            <a:r>
              <a:rPr lang="en-US" b="1" dirty="0" err="1"/>
              <a:t>Git</a:t>
            </a:r>
            <a:r>
              <a:rPr lang="en-US" b="1" dirty="0"/>
              <a:t> is a version control system that lets you manage and keep track of your source code history</a:t>
            </a:r>
          </a:p>
          <a:p>
            <a:endParaRPr lang="en-US" b="1" dirty="0"/>
          </a:p>
          <a:p>
            <a:r>
              <a:rPr lang="en-US" b="1" dirty="0"/>
              <a:t>GITHUB-</a:t>
            </a:r>
            <a:r>
              <a:rPr lang="en-US" dirty="0" err="1"/>
              <a:t>GitHub</a:t>
            </a:r>
            <a:r>
              <a:rPr lang="en-US" dirty="0"/>
              <a:t> is </a:t>
            </a:r>
            <a:r>
              <a:rPr lang="en-US" b="1" dirty="0"/>
              <a:t>a code hosting platform for version control and collaboration</a:t>
            </a:r>
            <a:r>
              <a:rPr lang="en-US" dirty="0"/>
              <a:t>. It helps you and others to work together on projects from anywhere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AND GITHUB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44824"/>
            <a:ext cx="2209800" cy="92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717032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46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420888"/>
            <a:ext cx="6552727" cy="92333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5373216"/>
            <a:ext cx="3220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KARTHIK SUNIL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 ECE</a:t>
            </a:r>
          </a:p>
          <a:p>
            <a:r>
              <a:rPr lang="en-US" dirty="0"/>
              <a:t>Flutter Full stack developer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3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9834"/>
            <a:ext cx="5122912" cy="2626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7534"/>
            <a:ext cx="8229600" cy="953194"/>
          </a:xfrm>
        </p:spPr>
        <p:txBody>
          <a:bodyPr/>
          <a:lstStyle/>
          <a:p>
            <a:pPr algn="ctr"/>
            <a:r>
              <a:rPr lang="en-US" dirty="0"/>
              <a:t>CLIENT DEVICES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" y="1412776"/>
            <a:ext cx="4283968" cy="2927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54793"/>
            <a:ext cx="3024336" cy="2385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4"/>
          <a:stretch/>
        </p:blipFill>
        <p:spPr>
          <a:xfrm>
            <a:off x="6300192" y="2787293"/>
            <a:ext cx="2194468" cy="208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84" y="980728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Devices That Interacting With </a:t>
            </a:r>
            <a:r>
              <a:rPr lang="en-US" sz="20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  <a:endParaRPr lang="en-IN" b="1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83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Server?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590465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45024"/>
            <a:ext cx="3960440" cy="22322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5"/>
          <a:stretch/>
        </p:blipFill>
        <p:spPr>
          <a:xfrm>
            <a:off x="4499992" y="1340768"/>
            <a:ext cx="4504534" cy="302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4653136"/>
            <a:ext cx="371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&gt;https://facebook.com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29235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SERVER MODEL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543270" cy="4525962"/>
          </a:xfrm>
        </p:spPr>
      </p:pic>
      <p:sp>
        <p:nvSpPr>
          <p:cNvPr id="9" name="TextBox 8"/>
          <p:cNvSpPr txBox="1"/>
          <p:nvPr/>
        </p:nvSpPr>
        <p:spPr>
          <a:xfrm>
            <a:off x="1403648" y="1340768"/>
            <a:ext cx="69637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&gt;24X7 Power Supply and Internet Supply</a:t>
            </a:r>
          </a:p>
          <a:p>
            <a:r>
              <a:rPr lang="en-US" sz="2400" dirty="0"/>
              <a:t>&gt;Affect client devices</a:t>
            </a:r>
          </a:p>
          <a:p>
            <a:r>
              <a:rPr lang="en-US" sz="2400" dirty="0"/>
              <a:t>&gt;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IN" sz="2400" dirty="0"/>
              <a:t>Bluehost  Liquid Web A2 Hosting</a:t>
            </a:r>
          </a:p>
          <a:p>
            <a:r>
              <a:rPr lang="en-IN" sz="2400" dirty="0"/>
              <a:t>                      (-companies who sells servers)</a:t>
            </a:r>
          </a:p>
        </p:txBody>
      </p:sp>
    </p:spTree>
    <p:extLst>
      <p:ext uri="{BB962C8B-B14F-4D97-AF65-F5344CB8AC3E}">
        <p14:creationId xmlns:p14="http://schemas.microsoft.com/office/powerpoint/2010/main" val="397298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49" y="1233852"/>
            <a:ext cx="4915921" cy="19117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ABOUT CLIENTS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7" y="3140968"/>
            <a:ext cx="4392487" cy="1844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4128" y="5517232"/>
            <a:ext cx="2153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Examples:</a:t>
            </a:r>
          </a:p>
          <a:p>
            <a:pPr lvl="1"/>
            <a:r>
              <a:rPr lang="en-US" i="1" dirty="0"/>
              <a:t>Microsoft live</a:t>
            </a:r>
          </a:p>
          <a:p>
            <a:pPr lvl="1"/>
            <a:r>
              <a:rPr lang="en-US" i="1" dirty="0" err="1"/>
              <a:t>Rive.app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Games </a:t>
            </a:r>
            <a:endParaRPr lang="en-IN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437112"/>
            <a:ext cx="581601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Advantages</a:t>
            </a:r>
          </a:p>
          <a:p>
            <a:r>
              <a:rPr lang="en-US" sz="2400" b="1" dirty="0"/>
              <a:t>&gt;System specification Graphics  card </a:t>
            </a:r>
          </a:p>
          <a:p>
            <a:r>
              <a:rPr lang="en-US" sz="2400" b="1" dirty="0"/>
              <a:t>&gt;Memory usage </a:t>
            </a:r>
          </a:p>
          <a:p>
            <a:r>
              <a:rPr lang="en-US" sz="2400" b="1" dirty="0"/>
              <a:t>&gt;Architecture independent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178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1402</TotalTime>
  <Words>590</Words>
  <Application>Microsoft Office PowerPoint</Application>
  <PresentationFormat>On-screen Show (4:3)</PresentationFormat>
  <Paragraphs>117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Black</vt:lpstr>
      <vt:lpstr>Bodoni MT Black</vt:lpstr>
      <vt:lpstr>Lucida Sans Unicode</vt:lpstr>
      <vt:lpstr>Verdana</vt:lpstr>
      <vt:lpstr>Wingdings</vt:lpstr>
      <vt:lpstr>Wingdings 2</vt:lpstr>
      <vt:lpstr>Wingdings 3</vt:lpstr>
      <vt:lpstr>Concourse</vt:lpstr>
      <vt:lpstr>WELCOME</vt:lpstr>
      <vt:lpstr>Story behind Web development</vt:lpstr>
      <vt:lpstr>CLIENT vs SERVER</vt:lpstr>
      <vt:lpstr>CLIENT</vt:lpstr>
      <vt:lpstr>CLIENT DEVICES</vt:lpstr>
      <vt:lpstr>SERVER</vt:lpstr>
      <vt:lpstr>SERVER</vt:lpstr>
      <vt:lpstr>CLIENT SERVER MODEL </vt:lpstr>
      <vt:lpstr>MORE ABOUT CLIENTS</vt:lpstr>
      <vt:lpstr>MOBILE APP DEVELOPMENT</vt:lpstr>
      <vt:lpstr>OPERATING SYSTEM</vt:lpstr>
      <vt:lpstr>Different OS</vt:lpstr>
      <vt:lpstr>ANDROID              IOS</vt:lpstr>
      <vt:lpstr>CROSS PLATFORM</vt:lpstr>
      <vt:lpstr>PowerPoint Presentation</vt:lpstr>
      <vt:lpstr>WEB APPLICATION</vt:lpstr>
      <vt:lpstr>PWA</vt:lpstr>
      <vt:lpstr>PowerPoint Presentation</vt:lpstr>
      <vt:lpstr>ADVANTAGES OF WEB APPLICATION</vt:lpstr>
      <vt:lpstr>WEB DEVELOPMENT</vt:lpstr>
      <vt:lpstr>FRONT END </vt:lpstr>
      <vt:lpstr>WEB DESIGNING</vt:lpstr>
      <vt:lpstr>PowerPoint Presentation</vt:lpstr>
      <vt:lpstr>PowerPoint Presentation</vt:lpstr>
      <vt:lpstr>RESPONSIVE WEB DESIGN</vt:lpstr>
      <vt:lpstr>BOOTSTRAP</vt:lpstr>
      <vt:lpstr>WEB DESIGNING TOOLS</vt:lpstr>
      <vt:lpstr>STATIC vs DYNAMIC</vt:lpstr>
      <vt:lpstr>BACKEND</vt:lpstr>
      <vt:lpstr>BACKEND LANGUAGES</vt:lpstr>
      <vt:lpstr>Case:Login</vt:lpstr>
      <vt:lpstr>Database </vt:lpstr>
      <vt:lpstr>Classification of DB</vt:lpstr>
      <vt:lpstr>SQL</vt:lpstr>
      <vt:lpstr>SQL EXAMPLES</vt:lpstr>
      <vt:lpstr>NoSQL</vt:lpstr>
      <vt:lpstr>NoSQL EXAPMPLES </vt:lpstr>
      <vt:lpstr>WebEd </vt:lpstr>
      <vt:lpstr>ADDITIONAL INFO</vt:lpstr>
      <vt:lpstr>ADDITIONAL INFO</vt:lpstr>
      <vt:lpstr>GIT AND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60</cp:revision>
  <dcterms:created xsi:type="dcterms:W3CDTF">2021-12-24T14:01:10Z</dcterms:created>
  <dcterms:modified xsi:type="dcterms:W3CDTF">2022-01-04T17:32:43Z</dcterms:modified>
</cp:coreProperties>
</file>