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3"/>
        <p:guide pos="37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7.svg"/><Relationship Id="rId13" Type="http://schemas.openxmlformats.org/officeDocument/2006/relationships/image" Target="../media/image7.png"/><Relationship Id="rId12" Type="http://schemas.openxmlformats.org/officeDocument/2006/relationships/image" Target="../media/image6.svg"/><Relationship Id="rId11" Type="http://schemas.openxmlformats.org/officeDocument/2006/relationships/image" Target="../media/image6.png"/><Relationship Id="rId10" Type="http://schemas.openxmlformats.org/officeDocument/2006/relationships/image" Target="../media/image5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945515"/>
            <a:ext cx="11997690" cy="4976495"/>
            <a:chOff x="0" y="1489"/>
            <a:chExt cx="18894" cy="7837"/>
          </a:xfrm>
        </p:grpSpPr>
        <p:pic>
          <p:nvPicPr>
            <p:cNvPr id="2" name="Picture 1" descr="Origin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r="8484"/>
            <a:stretch>
              <a:fillRect/>
            </a:stretch>
          </p:blipFill>
          <p:spPr>
            <a:xfrm>
              <a:off x="0" y="3534"/>
              <a:ext cx="4552" cy="373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4552" y="1489"/>
              <a:ext cx="14342" cy="7837"/>
              <a:chOff x="4454" y="1103"/>
              <a:chExt cx="14342" cy="7837"/>
            </a:xfrm>
          </p:grpSpPr>
          <p:grpSp>
            <p:nvGrpSpPr>
              <p:cNvPr id="16" name="Group 15"/>
              <p:cNvGrpSpPr/>
              <p:nvPr/>
            </p:nvGrpSpPr>
            <p:grpSpPr>
              <a:xfrm rot="0">
                <a:off x="4454" y="1103"/>
                <a:ext cx="14342" cy="3918"/>
                <a:chOff x="4381" y="633"/>
                <a:chExt cx="13656" cy="3730"/>
              </a:xfrm>
            </p:grpSpPr>
            <p:pic>
              <p:nvPicPr>
                <p:cNvPr id="3" name="Picture 2" descr="Anchor_Point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r="8484"/>
                <a:stretch>
                  <a:fillRect/>
                </a:stretch>
              </p:blipFill>
              <p:spPr>
                <a:xfrm>
                  <a:off x="4381" y="633"/>
                  <a:ext cx="4552" cy="3731"/>
                </a:xfrm>
                <a:prstGeom prst="rect">
                  <a:avLst/>
                </a:prstGeom>
              </p:spPr>
            </p:pic>
            <p:pic>
              <p:nvPicPr>
                <p:cNvPr id="6" name="Picture 5" descr="Smoothed_Path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r="8484"/>
                <a:stretch>
                  <a:fillRect/>
                </a:stretch>
              </p:blipFill>
              <p:spPr>
                <a:xfrm>
                  <a:off x="8933" y="633"/>
                  <a:ext cx="4552" cy="3731"/>
                </a:xfrm>
                <a:prstGeom prst="rect">
                  <a:avLst/>
                </a:prstGeom>
              </p:spPr>
            </p:pic>
            <p:pic>
              <p:nvPicPr>
                <p:cNvPr id="11" name="Picture 10" descr="kappa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 r="8484"/>
                <a:stretch>
                  <a:fillRect/>
                </a:stretch>
              </p:blipFill>
              <p:spPr>
                <a:xfrm>
                  <a:off x="13485" y="633"/>
                  <a:ext cx="4552" cy="3731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 rot="0">
                <a:off x="4454" y="5022"/>
                <a:ext cx="14329" cy="3918"/>
                <a:chOff x="4381" y="4364"/>
                <a:chExt cx="13644" cy="3730"/>
              </a:xfrm>
            </p:grpSpPr>
            <p:pic>
              <p:nvPicPr>
                <p:cNvPr id="4" name="Picture 3" descr="piecewise_linear_interpolation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 r="8323"/>
                <a:stretch>
                  <a:fillRect/>
                </a:stretch>
              </p:blipFill>
              <p:spPr>
                <a:xfrm>
                  <a:off x="4381" y="4364"/>
                  <a:ext cx="4560" cy="3731"/>
                </a:xfrm>
                <a:prstGeom prst="rect">
                  <a:avLst/>
                </a:prstGeom>
              </p:spPr>
            </p:pic>
            <p:pic>
              <p:nvPicPr>
                <p:cNvPr id="7" name="Picture 6" descr="Smoothed_Path0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 r="8685"/>
                <a:stretch>
                  <a:fillRect/>
                </a:stretch>
              </p:blipFill>
              <p:spPr>
                <a:xfrm>
                  <a:off x="8933" y="4364"/>
                  <a:ext cx="4542" cy="3731"/>
                </a:xfrm>
                <a:prstGeom prst="rect">
                  <a:avLst/>
                </a:prstGeom>
              </p:spPr>
            </p:pic>
            <p:pic>
              <p:nvPicPr>
                <p:cNvPr id="12" name="Picture 11" descr="kappa0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 r="8504"/>
                <a:stretch>
                  <a:fillRect/>
                </a:stretch>
              </p:blipFill>
              <p:spPr>
                <a:xfrm>
                  <a:off x="13475" y="4364"/>
                  <a:ext cx="4551" cy="3731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fason</cp:lastModifiedBy>
  <cp:revision>18</cp:revision>
  <dcterms:created xsi:type="dcterms:W3CDTF">2023-05-08T10:06:21Z</dcterms:created>
  <dcterms:modified xsi:type="dcterms:W3CDTF">2023-05-08T10:06:21Z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1033-11.1.0.11691</vt:lpwstr>
  </property>
  <property fmtid="{D5CDD505-2E9C-101B-9397-08002B2CF9AE}" pid="3" name="ICV">
    <vt:lpwstr/>
  </property>
</Properties>
</file>