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20f5ab8-322f-4811-9322-12f301446e8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5c7c06664b7448f" /><Relationship Type="http://schemas.openxmlformats.org/officeDocument/2006/relationships/slideLayout" Target="/ppt/slideLayouts/slideLayout8.xml" Id="R3459ab1bb5754324" /><Relationship Type="http://schemas.openxmlformats.org/officeDocument/2006/relationships/hyperlink" Target="https://app.powerbi.com/groups/me/reports/e20f5ab8-322f-4811-9322-12f301446e82/?pbi_source=PowerPoint" TargetMode="External" Id="RelId0" /><Relationship Type="http://schemas.openxmlformats.org/officeDocument/2006/relationships/image" Target="/ppt/media/image4.png" Id="imgId23527127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8603fdd3d8f4711" /><Relationship Type="http://schemas.openxmlformats.org/officeDocument/2006/relationships/slideLayout" Target="/ppt/slideLayouts/slideLayout8.xml" Id="R26b997def7734dce" /><Relationship Type="http://schemas.openxmlformats.org/officeDocument/2006/relationships/hyperlink" Target="https://app.powerbi.com/groups/me/reports/e20f5ab8-322f-4811-9322-12f301446e82/?pbi_source=PowerPoint" TargetMode="External" Id="RelId1" /><Relationship Type="http://schemas.openxmlformats.org/officeDocument/2006/relationships/image" Target="/ppt/media/image5.png" Id="imgId23527128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c7ccbba7f24426c" /><Relationship Type="http://schemas.openxmlformats.org/officeDocument/2006/relationships/slideLayout" Target="/ppt/slideLayouts/slideLayout8.xml" Id="Rdf3608302b7342c0" /><Relationship Type="http://schemas.openxmlformats.org/officeDocument/2006/relationships/hyperlink" Target="https://app.powerbi.com/groups/me/reports/e20f5ab8-322f-4811-9322-12f301446e82/?pbi_source=PowerPoint" TargetMode="External" Id="RelId2" /><Relationship Type="http://schemas.openxmlformats.org/officeDocument/2006/relationships/image" Target="/ppt/media/image6.png" Id="imgId23527128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Relatório_financials_Dio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9/5/2024 6:14:49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9/5/2024 5:56:07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52712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52712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52712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