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8" r:id="rId5"/>
    <p:sldId id="269" r:id="rId6"/>
    <p:sldId id="270" r:id="rId7"/>
    <p:sldId id="259" r:id="rId8"/>
    <p:sldId id="272" r:id="rId9"/>
    <p:sldId id="271" r:id="rId10"/>
    <p:sldId id="264" r:id="rId11"/>
    <p:sldId id="265" r:id="rId12"/>
    <p:sldId id="266" r:id="rId13"/>
    <p:sldId id="260" r:id="rId14"/>
    <p:sldId id="261" r:id="rId15"/>
    <p:sldId id="267" r:id="rId16"/>
    <p:sldId id="268" r:id="rId17"/>
    <p:sldId id="262" r:id="rId1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36"/>
  </p:normalViewPr>
  <p:slideViewPr>
    <p:cSldViewPr snapToGrid="0">
      <p:cViewPr varScale="1">
        <p:scale>
          <a:sx n="76" d="100"/>
          <a:sy n="76" d="100"/>
        </p:scale>
        <p:origin x="21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90CE7-5038-0A41-8E31-F696E15A71EA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75951-265C-2F49-A618-CB9A1DAF8B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18855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PK" dirty="0"/>
              <a:t>Primary &amp; Secondary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75951-265C-2F49-A618-CB9A1DAF8BA2}" type="slidenum">
              <a:rPr lang="en-PK" smtClean="0"/>
              <a:t>2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98462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www.interaction-design.org</a:t>
            </a:r>
            <a:r>
              <a:rPr lang="en-GB" dirty="0"/>
              <a:t>/literature/topics/</a:t>
            </a:r>
            <a:r>
              <a:rPr lang="en-GB" dirty="0" err="1"/>
              <a:t>user-flows?srsltid</a:t>
            </a:r>
            <a:r>
              <a:rPr lang="en-GB" dirty="0"/>
              <a:t>=AfmBOooZPUEQUU22O346_3e_EVAKg8xr7lrPnGl92JSQswinxutcGrFA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75951-265C-2F49-A618-CB9A1DAF8BA2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8790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8B8A4-E1C8-EB72-3E1B-EA2F8E406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442D71-07DE-E2A7-4A92-D4896C1956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115F-3175-5C65-B951-6E78FF501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C0E42-CAAC-DAAD-7F9C-20FFBEE5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5619F-80DF-69AC-A548-E8894500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21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64E8-D1D6-3A54-7CDC-9593AEB1F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E8C6D-F036-499B-ED02-19691A48F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34FC0-C972-22F9-C677-BA0A8440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B4798-7259-7F54-E5EF-307A16FE6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0CB3A-B817-2A7D-BE33-DEA77C26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74084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64B851-699C-E6BA-5B6A-C086C85CA4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475E7-0CC3-F527-43E2-11EB9887C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84706-5C9F-8AA6-E58E-DF95CD9D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72A19-40AD-073C-995F-744BABF2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9C11D-0508-465E-8EB3-5EA36D364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5605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B5A6-93E4-090D-36E4-51D5AABD8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09ACA-B573-C6D0-1175-2F4BB064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CC6F0E-3A21-0CF1-B88E-239F5AEF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586CD-E54F-D1D8-6F6B-70D37ADEA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AD37E-9294-4A0C-A7BD-B7EB81DF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34795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63519-6323-30DA-9961-51A264413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80EF3-0882-DD04-F11A-B457B3700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9F67-2103-E190-0EA1-A357B8A3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3224-7F92-DF45-BB02-0112CEB4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4EA85-8B7C-D227-AE04-AA1DF01B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6534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692D-151E-0F92-9581-51F43BC2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E3297-B0B6-8529-54D3-059D4661D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AFF16B-F5BD-16B7-060E-BEBB20EB3B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98D44-0DE2-0970-9D82-9CE4A8DD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D01E6-9F5B-1C38-3172-C85EC5F20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0F5009-E157-97B1-8299-0BCB47756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489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7AA16-6299-5FB2-3A39-D470DE06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0F8C0-C627-E23B-886A-92C477AB7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02C1F-E14D-B788-951C-60B83F642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1DE6E7-E208-D716-CE49-38301B7027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41B280-01CA-E702-1031-7A5CE458F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8CBE3-EF11-B279-D5C1-55EED3DF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5BFAF-E4E9-D42A-07C2-C77A930C2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05A23-DFB3-86EB-0D46-530C08233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3075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8B044-9654-3799-F7E2-537EB8216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A8423E-802D-8856-DE38-14761283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60DA9-4116-AB2F-2DA1-67E66338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2137-A383-D428-5D87-F753CCD4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11194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1BB9EF-BDCE-6641-021F-CBA61FCA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59A41-D7F4-EE5A-5FEB-B36CCAE9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3901A-8FAE-0A20-64F1-C5B8E751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21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000ED-ACCA-229B-3976-AE157E14C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E1BC2-FBC9-D270-13F7-6EA656697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CAD29D-C013-0741-C875-1CA7FA303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FD8DF-AA5A-CDA9-FA1B-7E796C1E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8EBD2-A8BF-7BB7-AEAE-F2EE0EDB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50638-FCE3-4E46-853E-2CD6E409D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22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E3B51-17B1-867D-1783-2687D8AB7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6A10D2-CF2B-E091-7B38-8F4B561BA5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3B999-2025-9FC7-E89C-0F1691C34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33ED6-A66D-234E-74C9-F9E9D5AA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794A4-7F3B-5DF1-872B-620989E2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B4DE6-FFFD-84EC-02A6-938B6FFC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507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593765-A997-7589-5C75-91B8AB812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0001C-5005-02C2-809F-B12857EDE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6E61C-E8D6-A4FE-2E78-0F263CFF6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48B1C-DDD6-D84A-8841-82723FF1F230}" type="datetimeFigureOut">
              <a:rPr lang="en-PK" smtClean="0"/>
              <a:t>05/05/2025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EBE63-73E1-155D-EC3B-6F64D4C277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BEAE-748B-8E34-EB2B-1F30C36869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64D25-C1E8-F648-8EEC-ABBCB612E3E3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6925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EA88-0172-3274-63B8-BF144FB8F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K" dirty="0"/>
              <a:t>HCI Design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53E1C-57A6-E0AE-BC85-581A17D2F7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K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839348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01B12-9CB4-4969-B0D2-A3C62CCD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Wireframes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866C4-6136-0402-9035-9C428A60A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Sketch the screens</a:t>
            </a:r>
          </a:p>
          <a:p>
            <a:pPr>
              <a:buNone/>
            </a:pPr>
            <a:endParaRPr lang="en-GB" b="1" dirty="0"/>
          </a:p>
          <a:p>
            <a:pPr>
              <a:buNone/>
            </a:pPr>
            <a:r>
              <a:rPr lang="en-GB" b="1" dirty="0"/>
              <a:t>Home Screen</a:t>
            </a:r>
            <a:r>
              <a:rPr lang="en-GB" dirty="0"/>
              <a:t>: List of tasks</a:t>
            </a:r>
          </a:p>
          <a:p>
            <a:pPr>
              <a:buNone/>
            </a:pPr>
            <a:r>
              <a:rPr lang="en-GB" b="1" dirty="0"/>
              <a:t>Add Task Screen</a:t>
            </a:r>
            <a:r>
              <a:rPr lang="en-GB" dirty="0"/>
              <a:t>: Text field, due date picker, “Save” button</a:t>
            </a:r>
          </a:p>
          <a:p>
            <a:pPr marL="0" indent="0">
              <a:buNone/>
            </a:pPr>
            <a:r>
              <a:rPr lang="en-GB" b="1" dirty="0"/>
              <a:t>Reminders Screen</a:t>
            </a:r>
            <a:r>
              <a:rPr lang="en-GB" dirty="0"/>
              <a:t>: Upcoming tasks</a:t>
            </a:r>
            <a:br>
              <a:rPr lang="en-GB" dirty="0"/>
            </a:br>
            <a:r>
              <a:rPr lang="en-GB" i="1" dirty="0"/>
              <a:t>(These are black-and-white, no styling yet)</a:t>
            </a:r>
            <a:endParaRPr lang="en-GB" dirty="0"/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68962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18451-37A3-6BF9-3128-3DF505EEC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6D92F-C111-8A2A-4FCC-7193A355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Example: "Add a Task"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Open App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Tap “+” Button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Type Task Name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Set Date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Tap “Save”</a:t>
            </a:r>
          </a:p>
          <a:p>
            <a:pPr algn="l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Task appears on Home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2244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DF7-0367-081C-CD5F-6332614DA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56DD7-F29A-1ECA-CA75-A960DFAB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Task Creation Workflow: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App receives input → validates fields → stores task in local database → updates UI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61301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666-A31D-FEA4-1993-0BCA7E44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Hi Fidelity Prototyping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F1853-67A9-E98A-A118-34BB140E7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Using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Figma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design visually polished screens: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color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iconography, fonts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Add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microinteractions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(e.g., button press animations)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Use design systems (Material Design, iOS Human Interface Guidelines)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03930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AEBAA-55CF-71E9-834E-5598FE2A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7BD0C-8691-87DA-B160-850791BA7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A/B Testing</a:t>
            </a:r>
          </a:p>
          <a:p>
            <a:r>
              <a:rPr lang="en-PK" dirty="0"/>
              <a:t>Usability Testing</a:t>
            </a:r>
          </a:p>
        </p:txBody>
      </p:sp>
    </p:spTree>
    <p:extLst>
      <p:ext uri="{BB962C8B-B14F-4D97-AF65-F5344CB8AC3E}">
        <p14:creationId xmlns:p14="http://schemas.microsoft.com/office/powerpoint/2010/main" val="3164947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82C1-9530-DAA1-76C5-56D985F3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Evaluation – Usability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3A4C5-7C3E-EC88-4666-336D99EE4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Method:</a:t>
            </a:r>
          </a:p>
          <a:p>
            <a:pPr marL="0" indent="0"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	Ask 5 users to complete tasks like “Add a new task for tomorrow.”</a:t>
            </a:r>
          </a:p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Observe:</a:t>
            </a:r>
          </a:p>
          <a:p>
            <a:pPr marL="457200" lvl="1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Were users confused by any labels?</a:t>
            </a:r>
          </a:p>
          <a:p>
            <a:pPr marL="457200" lvl="1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Did they miss any key buttons?</a:t>
            </a:r>
          </a:p>
          <a:p>
            <a:pPr marL="457200" lvl="1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How long did tasks take?</a:t>
            </a:r>
          </a:p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Feedback Example:</a:t>
            </a:r>
          </a:p>
          <a:p>
            <a:pPr lvl="1">
              <a:buNone/>
            </a:pPr>
            <a:r>
              <a:rPr lang="en-GB" dirty="0"/>
              <a:t>"I thought I had saved the task, but it didn’t show up."</a:t>
            </a:r>
          </a:p>
          <a:p>
            <a:pPr marL="457200" lvl="1" indent="0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→ Insight: Add a confirmation or feedback animation.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35080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7CA1-09DF-312E-B82D-FA775A21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Evaluation – A/B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91A6C-664F-B8E4-F599-AF81F7E2A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Comparison between design choices</a:t>
            </a:r>
          </a:p>
          <a:p>
            <a:pPr algn="l">
              <a:buNone/>
            </a:pPr>
            <a:endParaRPr lang="en-GB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Button Position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Variant A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“+ Add Task” at top-right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Variant B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Floating Action Button (FAB) at bottom-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center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Result: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FAB had 20% higher task creation rate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0273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8296D-7485-FF1F-3213-549BDF32F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Implementation &amp;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B63EA-1701-8576-0588-06470A251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998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80B2D-A6DB-A2C0-5FA9-46A8D8774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Research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8FD71-8872-1FE9-9655-C32E0B232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Objective:</a:t>
            </a:r>
          </a:p>
          <a:p>
            <a:pPr lvl="1"/>
            <a:r>
              <a:rPr lang="en-PK" dirty="0"/>
              <a:t>Identify user needs and behaviour</a:t>
            </a:r>
          </a:p>
          <a:p>
            <a:r>
              <a:rPr lang="en-PK" dirty="0"/>
              <a:t>Primary vs secondary</a:t>
            </a:r>
          </a:p>
          <a:p>
            <a:r>
              <a:rPr lang="en-PK" dirty="0"/>
              <a:t>Methods:</a:t>
            </a:r>
          </a:p>
          <a:p>
            <a:pPr lvl="1"/>
            <a:r>
              <a:rPr lang="en-PK" dirty="0"/>
              <a:t>Interviews</a:t>
            </a:r>
          </a:p>
          <a:p>
            <a:pPr lvl="1"/>
            <a:r>
              <a:rPr lang="en-PK" dirty="0"/>
              <a:t>Online Surveys</a:t>
            </a:r>
          </a:p>
          <a:p>
            <a:pPr lvl="1"/>
            <a:r>
              <a:rPr lang="en-PK" dirty="0"/>
              <a:t>Competitor analysis</a:t>
            </a:r>
          </a:p>
        </p:txBody>
      </p:sp>
    </p:spTree>
    <p:extLst>
      <p:ext uri="{BB962C8B-B14F-4D97-AF65-F5344CB8AC3E}">
        <p14:creationId xmlns:p14="http://schemas.microsoft.com/office/powerpoint/2010/main" val="3188981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C8CD6-C0BE-AEF3-4ADC-8F7D0225E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Research ---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92366-E406-35EA-6FB6-FA8584115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Persona: Alex – The Busy Student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Age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20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Pain Points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Forgets deadlines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Dislikes complicated apps</a:t>
            </a:r>
          </a:p>
          <a:p>
            <a:pPr marL="0" indent="0" algn="l">
              <a:buNone/>
            </a:pP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Goals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Set quick reminders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Stay organized during class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37715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56ED3-E3EE-31FF-D5CB-B08847BE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R</a:t>
            </a:r>
            <a:r>
              <a:rPr lang="en-GB" dirty="0"/>
              <a:t>e</a:t>
            </a:r>
            <a:r>
              <a:rPr lang="en-PK" dirty="0"/>
              <a:t>quirements 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AB3E25-0C0B-3D1F-6B64-141FBBC694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28521130"/>
              </p:ext>
            </p:extLst>
          </p:nvPr>
        </p:nvGraphicFramePr>
        <p:xfrm>
          <a:off x="838200" y="1825625"/>
          <a:ext cx="10515600" cy="4313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4261118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835293415"/>
                    </a:ext>
                  </a:extLst>
                </a:gridCol>
              </a:tblGrid>
              <a:tr h="872344">
                <a:tc>
                  <a:txBody>
                    <a:bodyPr/>
                    <a:lstStyle/>
                    <a:p>
                      <a:r>
                        <a:rPr lang="en-PK" sz="3200" dirty="0"/>
                        <a:t>Functional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sz="3200" dirty="0"/>
                        <a:t>Non Functional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729464"/>
                  </a:ext>
                </a:extLst>
              </a:tr>
              <a:tr h="3441574">
                <a:tc>
                  <a:txBody>
                    <a:bodyPr/>
                    <a:lstStyle/>
                    <a:p>
                      <a:r>
                        <a:rPr lang="en-GB" sz="3200" dirty="0"/>
                        <a:t>Add/edit/delete tasks</a:t>
                      </a:r>
                    </a:p>
                    <a:p>
                      <a:r>
                        <a:rPr lang="en-GB" sz="3200" dirty="0"/>
                        <a:t>Mark tasks as complete</a:t>
                      </a:r>
                    </a:p>
                    <a:p>
                      <a:r>
                        <a:rPr lang="en-GB" sz="3200" dirty="0"/>
                        <a:t>Set due dates</a:t>
                      </a:r>
                    </a:p>
                    <a:p>
                      <a:r>
                        <a:rPr lang="en-GB" sz="3200" dirty="0"/>
                        <a:t>Show reminders</a:t>
                      </a:r>
                    </a:p>
                    <a:p>
                      <a:endParaRPr lang="en-PK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Fast performance</a:t>
                      </a:r>
                    </a:p>
                    <a:p>
                      <a:r>
                        <a:rPr lang="en-GB" sz="3200" dirty="0"/>
                        <a:t>Minimalist design</a:t>
                      </a:r>
                    </a:p>
                    <a:p>
                      <a:r>
                        <a:rPr lang="en-GB" sz="3200" dirty="0"/>
                        <a:t>Offline availability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1847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18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4700-DF74-6AF2-CB9B-A668925DA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5D7A6-761D-EAE8-0276-F7DEAB1E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None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HTA breaks down 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user goal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into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sub-goals and operations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organized in a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tree structure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 It’s more abstract and used in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cognitive and task </a:t>
            </a: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modeling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PK" b="1" i="0" u="none" strike="noStrike" dirty="0">
                <a:solidFill>
                  <a:srgbClr val="000000"/>
                </a:solidFill>
                <a:effectLst/>
              </a:rPr>
              <a:t>🧠 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Purpose: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Understand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cognitive structure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of tasks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Decompose complex actions into smaller parts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Design for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task flow logic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, not just screens</a:t>
            </a:r>
          </a:p>
          <a:p>
            <a:pPr algn="l">
              <a:buNone/>
            </a:pPr>
            <a:r>
              <a:rPr lang="en-PK" b="1" i="0" u="none" strike="noStrike" dirty="0">
                <a:solidFill>
                  <a:srgbClr val="000000"/>
                </a:solidFill>
                <a:effectLst/>
              </a:rPr>
              <a:t>📄 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Format:</a:t>
            </a:r>
          </a:p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Numbered outline or tree diagram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75281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BBDE-1E91-0C19-3924-A8A78CBA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HTA Example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3406D92-0833-5A63-6A87-5D6F13BED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261688"/>
              </p:ext>
            </p:extLst>
          </p:nvPr>
        </p:nvGraphicFramePr>
        <p:xfrm>
          <a:off x="838200" y="1825625"/>
          <a:ext cx="10515600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17397385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698574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K" dirty="0"/>
                        <a:t>Resetting 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K" dirty="0"/>
                        <a:t>Create New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001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0. Reset password</a:t>
                      </a:r>
                    </a:p>
                    <a:p>
                      <a:r>
                        <a:rPr lang="en-GB" dirty="0"/>
                        <a:t>  0.1 Open login screen</a:t>
                      </a:r>
                    </a:p>
                    <a:p>
                      <a:r>
                        <a:rPr lang="en-GB" dirty="0"/>
                        <a:t>  0.2 Select “Forgot Password”</a:t>
                      </a:r>
                    </a:p>
                    <a:p>
                      <a:r>
                        <a:rPr lang="en-GB" dirty="0"/>
                        <a:t>  0.3 Submit email</a:t>
                      </a:r>
                    </a:p>
                    <a:p>
                      <a:r>
                        <a:rPr lang="en-GB" dirty="0"/>
                        <a:t>  0.4 Open email and click link</a:t>
                      </a:r>
                    </a:p>
                    <a:p>
                      <a:r>
                        <a:rPr lang="en-GB" dirty="0"/>
                        <a:t>  0.5 Enter new password</a:t>
                      </a:r>
                    </a:p>
                    <a:p>
                      <a:r>
                        <a:rPr lang="en-GB" dirty="0"/>
                        <a:t>  0.6 Confirm password</a:t>
                      </a:r>
                    </a:p>
                    <a:p>
                      <a:r>
                        <a:rPr lang="en-GB" dirty="0"/>
                        <a:t>  0.7 Submit</a:t>
                      </a:r>
                    </a:p>
                    <a:p>
                      <a:endParaRPr lang="en-P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0. Create a new task</a:t>
                      </a:r>
                    </a:p>
                    <a:p>
                      <a:r>
                        <a:rPr lang="en-GB" dirty="0"/>
                        <a:t>  0.1 Open app</a:t>
                      </a:r>
                    </a:p>
                    <a:p>
                      <a:r>
                        <a:rPr lang="en-GB" dirty="0"/>
                        <a:t>  0.2 Tap “Add”</a:t>
                      </a:r>
                    </a:p>
                    <a:p>
                      <a:r>
                        <a:rPr lang="en-GB" dirty="0"/>
                        <a:t>    0.2.1 Type task</a:t>
                      </a:r>
                    </a:p>
                    <a:p>
                      <a:r>
                        <a:rPr lang="en-GB" dirty="0"/>
                        <a:t>    0.2.2 Set due date</a:t>
                      </a:r>
                    </a:p>
                    <a:p>
                      <a:r>
                        <a:rPr lang="en-GB" dirty="0"/>
                        <a:t>    0.2.3 Tap save</a:t>
                      </a:r>
                    </a:p>
                    <a:p>
                      <a:endParaRPr lang="en-P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7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48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9FEB-35A0-D2D0-04C2-CD45BF5B1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D</a:t>
            </a:r>
            <a:r>
              <a:rPr lang="en-GB" dirty="0"/>
              <a:t>e</a:t>
            </a:r>
            <a:r>
              <a:rPr lang="en-PK" dirty="0"/>
              <a:t>sign (Low to High fidelity)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106A9-9270-92C5-F17D-EFB3D48EA5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K" dirty="0"/>
              <a:t>Wireframes</a:t>
            </a:r>
          </a:p>
          <a:p>
            <a:r>
              <a:rPr lang="en-PK" dirty="0"/>
              <a:t>User Flows</a:t>
            </a:r>
          </a:p>
          <a:p>
            <a:pPr lvl="1"/>
            <a:r>
              <a:rPr lang="en-PK" dirty="0"/>
              <a:t>Shows where the user goes as against HTA what the user does</a:t>
            </a:r>
          </a:p>
          <a:p>
            <a:pPr>
              <a:buNone/>
            </a:pPr>
            <a:r>
              <a:rPr lang="en-GB" dirty="0"/>
              <a:t>	User Flows are Flowcharts with arrows connecting screens</a:t>
            </a:r>
          </a:p>
          <a:p>
            <a:pPr lvl="1"/>
            <a:r>
              <a:rPr lang="en-GB" dirty="0"/>
              <a:t>Represents paths and decision points</a:t>
            </a:r>
          </a:p>
          <a:p>
            <a:pPr lvl="1"/>
            <a:r>
              <a:rPr lang="en-GB" dirty="0" err="1"/>
              <a:t>Digramming</a:t>
            </a:r>
            <a:r>
              <a:rPr lang="en-GB" dirty="0"/>
              <a:t> all </a:t>
            </a:r>
            <a:r>
              <a:rPr lang="en-GB"/>
              <a:t>possible selection</a:t>
            </a:r>
            <a:endParaRPr lang="en-GB" dirty="0"/>
          </a:p>
          <a:p>
            <a:pPr lvl="1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4903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EF8-DDA9-3813-5F5C-6F54705D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7E36E2-2A27-61F3-5850-E93E82571A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141" r="36866" b="24431"/>
          <a:stretch/>
        </p:blipFill>
        <p:spPr>
          <a:xfrm>
            <a:off x="609600" y="558623"/>
            <a:ext cx="10160000" cy="5934252"/>
          </a:xfrm>
        </p:spPr>
      </p:pic>
    </p:spTree>
    <p:extLst>
      <p:ext uri="{BB962C8B-B14F-4D97-AF65-F5344CB8AC3E}">
        <p14:creationId xmlns:p14="http://schemas.microsoft.com/office/powerpoint/2010/main" val="270870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0AACD-4626-101F-DC40-B5742F26C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Flow</a:t>
            </a:r>
          </a:p>
        </p:txBody>
      </p:sp>
      <p:pic>
        <p:nvPicPr>
          <p:cNvPr id="1026" name="Picture 2" descr="A data flow diagram example">
            <a:extLst>
              <a:ext uri="{FF2B5EF4-FFF2-40B4-BE49-F238E27FC236}">
                <a16:creationId xmlns:a16="http://schemas.microsoft.com/office/drawing/2014/main" id="{B8237DE3-CB81-583D-28DA-AE899E2F3F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7057" y="462190"/>
            <a:ext cx="8516257" cy="6395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0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536</Words>
  <Application>Microsoft Macintosh PowerPoint</Application>
  <PresentationFormat>Widescreen</PresentationFormat>
  <Paragraphs>110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HCI Design Process</vt:lpstr>
      <vt:lpstr>User Research</vt:lpstr>
      <vt:lpstr>User Research --- Personas</vt:lpstr>
      <vt:lpstr>Requirements Analysis</vt:lpstr>
      <vt:lpstr>HTA</vt:lpstr>
      <vt:lpstr>HTA Example</vt:lpstr>
      <vt:lpstr>Design (Low to High fidelity)</vt:lpstr>
      <vt:lpstr>PowerPoint Presentation</vt:lpstr>
      <vt:lpstr>User Flow</vt:lpstr>
      <vt:lpstr>Wireframes</vt:lpstr>
      <vt:lpstr>User Flows</vt:lpstr>
      <vt:lpstr>Workflows</vt:lpstr>
      <vt:lpstr>Hi Fidelity Prototyping</vt:lpstr>
      <vt:lpstr>Evaluation</vt:lpstr>
      <vt:lpstr>Evaluation – Usability Testing</vt:lpstr>
      <vt:lpstr>Evaluation – A/B Testing</vt:lpstr>
      <vt:lpstr>Implementation &amp;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Muddassira Sheraz</dc:creator>
  <cp:lastModifiedBy>Muddassira Sheraz</cp:lastModifiedBy>
  <cp:revision>3</cp:revision>
  <dcterms:created xsi:type="dcterms:W3CDTF">2025-05-05T02:40:47Z</dcterms:created>
  <dcterms:modified xsi:type="dcterms:W3CDTF">2025-05-05T03:10:22Z</dcterms:modified>
</cp:coreProperties>
</file>