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Banking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Banking and Money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 working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A central bank is a government organization primarily responsible for the monetary </a:t>
            </a:r>
            <a:r>
              <a:rPr lang="en-US" dirty="0" err="1" smtClean="0"/>
              <a:t>affirs</a:t>
            </a:r>
            <a:r>
              <a:rPr lang="en-US" dirty="0" smtClean="0"/>
              <a:t> of the economy</a:t>
            </a:r>
          </a:p>
          <a:p>
            <a:r>
              <a:rPr lang="en-US" dirty="0" smtClean="0"/>
              <a:t>FUNCTIONS </a:t>
            </a:r>
          </a:p>
          <a:p>
            <a:r>
              <a:rPr lang="en-US" dirty="0" smtClean="0"/>
              <a:t>Conducting M.P</a:t>
            </a:r>
          </a:p>
          <a:p>
            <a:r>
              <a:rPr lang="en-US" dirty="0" smtClean="0"/>
              <a:t>Financial stabilization</a:t>
            </a:r>
          </a:p>
          <a:p>
            <a:r>
              <a:rPr lang="en-US" dirty="0" smtClean="0"/>
              <a:t>Supervising banks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 ratio</a:t>
            </a:r>
          </a:p>
          <a:p>
            <a:r>
              <a:rPr lang="en-US" dirty="0" err="1" smtClean="0"/>
              <a:t>Interst</a:t>
            </a:r>
            <a:r>
              <a:rPr lang="en-US" dirty="0" smtClean="0"/>
              <a:t> rate</a:t>
            </a:r>
          </a:p>
          <a:p>
            <a:r>
              <a:rPr lang="en-US" dirty="0" smtClean="0"/>
              <a:t>Control of credit</a:t>
            </a:r>
          </a:p>
          <a:p>
            <a:r>
              <a:rPr lang="en-US" dirty="0" smtClean="0"/>
              <a:t>Open market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Monetary policy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MS , I</a:t>
            </a:r>
          </a:p>
          <a:p>
            <a:r>
              <a:rPr lang="en-US" dirty="0" smtClean="0"/>
              <a:t>In depression;  expansionary, loose money   MS increase  </a:t>
            </a:r>
            <a:r>
              <a:rPr lang="en-US" dirty="0" err="1"/>
              <a:t>i</a:t>
            </a:r>
            <a:r>
              <a:rPr lang="en-US" dirty="0" smtClean="0"/>
              <a:t> decrease</a:t>
            </a:r>
          </a:p>
          <a:p>
            <a:r>
              <a:rPr lang="en-US" dirty="0" smtClean="0"/>
              <a:t>In inflation or boom; contractionary tight money MS decrease  </a:t>
            </a:r>
            <a:r>
              <a:rPr lang="en-US" dirty="0" err="1" smtClean="0"/>
              <a:t>i</a:t>
            </a:r>
            <a:r>
              <a:rPr lang="en-US" dirty="0" smtClean="0"/>
              <a:t> increase</a:t>
            </a:r>
          </a:p>
          <a:p>
            <a:r>
              <a:rPr lang="en-US" dirty="0" smtClean="0"/>
              <a:t>Implication ultimately leads to a balanced growth and </a:t>
            </a:r>
            <a:r>
              <a:rPr lang="en-US" dirty="0" err="1" smtClean="0"/>
              <a:t>mainatined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9802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and supply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 are fundamentally business organized to earn profit for their owners</a:t>
            </a:r>
          </a:p>
          <a:p>
            <a:r>
              <a:rPr lang="en-US" dirty="0" smtClean="0"/>
              <a:t>Give services to their owners</a:t>
            </a:r>
          </a:p>
          <a:p>
            <a:r>
              <a:rPr lang="en-US" dirty="0" smtClean="0"/>
              <a:t>Receive payments from customers</a:t>
            </a:r>
          </a:p>
          <a:p>
            <a:r>
              <a:rPr lang="en-US" dirty="0" smtClean="0"/>
              <a:t>Basic assets; Reserves, loans, investment securities</a:t>
            </a:r>
          </a:p>
          <a:p>
            <a:r>
              <a:rPr lang="en-US" dirty="0" smtClean="0"/>
              <a:t>Liabilities; Checking deposits, savings and time deposits, net profit worth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banking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COMERCIAL BANKING</a:t>
            </a:r>
          </a:p>
          <a:p>
            <a:r>
              <a:rPr lang="en-US" dirty="0" smtClean="0"/>
              <a:t>Early gold smith establishments</a:t>
            </a:r>
          </a:p>
          <a:p>
            <a:r>
              <a:rPr lang="en-US" dirty="0" smtClean="0"/>
              <a:t>Store people gold</a:t>
            </a:r>
          </a:p>
          <a:p>
            <a:r>
              <a:rPr lang="en-US" dirty="0" smtClean="0"/>
              <a:t>Receipt of keeping gold</a:t>
            </a:r>
          </a:p>
          <a:p>
            <a:r>
              <a:rPr lang="en-US" dirty="0" smtClean="0"/>
              <a:t>That receipt was also used as medium of exchange</a:t>
            </a:r>
          </a:p>
          <a:p>
            <a:r>
              <a:rPr lang="en-US" dirty="0" smtClean="0"/>
              <a:t>100% RESERVE BANKING</a:t>
            </a:r>
          </a:p>
          <a:p>
            <a:r>
              <a:rPr lang="en-US" dirty="0" smtClean="0"/>
              <a:t>Banks saved 100% of their deposits</a:t>
            </a:r>
          </a:p>
          <a:p>
            <a:r>
              <a:rPr lang="en-US" dirty="0" smtClean="0"/>
              <a:t>Do nothing</a:t>
            </a:r>
          </a:p>
          <a:p>
            <a:r>
              <a:rPr lang="en-US" dirty="0" smtClean="0"/>
              <a:t>No influence on economy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reserve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keep 100% deposits</a:t>
            </a:r>
          </a:p>
          <a:p>
            <a:r>
              <a:rPr lang="en-US" dirty="0" smtClean="0"/>
              <a:t>Keep a fixed %age as deposit and use rest for further loans and </a:t>
            </a:r>
            <a:r>
              <a:rPr lang="en-US" dirty="0" err="1" smtClean="0"/>
              <a:t>investmnets</a:t>
            </a:r>
            <a:endParaRPr lang="en-US" dirty="0" smtClean="0"/>
          </a:p>
          <a:p>
            <a:r>
              <a:rPr lang="en-US" dirty="0" smtClean="0"/>
              <a:t>Legally reserve </a:t>
            </a:r>
            <a:r>
              <a:rPr lang="en-US" dirty="0" err="1" smtClean="0"/>
              <a:t>upto</a:t>
            </a:r>
            <a:r>
              <a:rPr lang="en-US" dirty="0" smtClean="0"/>
              <a:t> 10%</a:t>
            </a:r>
          </a:p>
          <a:p>
            <a:r>
              <a:rPr lang="en-US" dirty="0" smtClean="0"/>
              <a:t>Total bank money is total reserve * required reserve ratio</a:t>
            </a:r>
          </a:p>
          <a:p>
            <a:r>
              <a:rPr lang="en-US" dirty="0" smtClean="0"/>
              <a:t>Process is known as CREDIT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 hold 10% of reserves at least</a:t>
            </a:r>
          </a:p>
          <a:p>
            <a:r>
              <a:rPr lang="en-US" dirty="0" smtClean="0"/>
              <a:t>Reserve ratio is set by Central bank</a:t>
            </a:r>
          </a:p>
          <a:p>
            <a:r>
              <a:rPr lang="en-US" dirty="0" smtClean="0"/>
              <a:t>M1 = Reserves + Reserve Ratio</a:t>
            </a:r>
          </a:p>
          <a:p>
            <a:r>
              <a:rPr lang="en-US" dirty="0" smtClean="0"/>
              <a:t>This reserves creates an enormous credit through deposits called credit Creation</a:t>
            </a:r>
          </a:p>
          <a:p>
            <a:r>
              <a:rPr lang="en-US" dirty="0" smtClean="0"/>
              <a:t>Transferring ones wealth into the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that monitors commercial banks</a:t>
            </a:r>
          </a:p>
          <a:p>
            <a:r>
              <a:rPr lang="en-US" dirty="0" smtClean="0"/>
              <a:t>Control monetary affairs</a:t>
            </a:r>
          </a:p>
          <a:p>
            <a:r>
              <a:rPr lang="en-US" dirty="0"/>
              <a:t> </a:t>
            </a:r>
            <a:r>
              <a:rPr lang="en-US" dirty="0" smtClean="0"/>
              <a:t>establishment in 1920</a:t>
            </a:r>
          </a:p>
          <a:p>
            <a:r>
              <a:rPr lang="en-US" dirty="0" smtClean="0"/>
              <a:t>During 19</a:t>
            </a:r>
            <a:r>
              <a:rPr lang="en-US" baseline="30000" dirty="0" smtClean="0"/>
              <a:t>th</a:t>
            </a:r>
            <a:r>
              <a:rPr lang="en-US" dirty="0" smtClean="0"/>
              <a:t> century bankruptcy</a:t>
            </a:r>
          </a:p>
          <a:p>
            <a:r>
              <a:rPr lang="en-US" dirty="0" smtClean="0"/>
              <a:t>1913 act for establishment of an organization to supervise working of commercial banks</a:t>
            </a:r>
          </a:p>
          <a:p>
            <a:r>
              <a:rPr lang="en-US" dirty="0" smtClean="0"/>
              <a:t>Control the credit</a:t>
            </a:r>
          </a:p>
          <a:p>
            <a:r>
              <a:rPr lang="en-US" dirty="0" smtClean="0"/>
              <a:t>Management of nation’s reserves</a:t>
            </a:r>
          </a:p>
          <a:p>
            <a:r>
              <a:rPr lang="en-US" dirty="0" smtClean="0"/>
              <a:t>Regulation of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central and commercial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BANKING</a:t>
            </a:r>
          </a:p>
          <a:p>
            <a:r>
              <a:rPr lang="en-US" dirty="0" smtClean="0"/>
              <a:t>Public interest</a:t>
            </a:r>
          </a:p>
          <a:p>
            <a:r>
              <a:rPr lang="en-US" dirty="0" smtClean="0"/>
              <a:t>Don’t provide services to public</a:t>
            </a:r>
          </a:p>
          <a:p>
            <a:r>
              <a:rPr lang="en-US" dirty="0" smtClean="0"/>
              <a:t>Overall general banking</a:t>
            </a:r>
          </a:p>
          <a:p>
            <a:r>
              <a:rPr lang="en-US" dirty="0" smtClean="0"/>
              <a:t>CMERCIAL BANKING</a:t>
            </a:r>
          </a:p>
          <a:p>
            <a:r>
              <a:rPr lang="en-US" dirty="0" smtClean="0"/>
              <a:t>Profit earning</a:t>
            </a:r>
          </a:p>
          <a:p>
            <a:r>
              <a:rPr lang="en-US" dirty="0" smtClean="0"/>
              <a:t>Provide customer services to public</a:t>
            </a:r>
          </a:p>
          <a:p>
            <a:r>
              <a:rPr lang="en-US" dirty="0" smtClean="0"/>
              <a:t>Only own banking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goals of central bank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stability</a:t>
            </a:r>
          </a:p>
          <a:p>
            <a:r>
              <a:rPr lang="en-US" dirty="0" smtClean="0"/>
              <a:t>Inflation control or price stability</a:t>
            </a:r>
          </a:p>
          <a:p>
            <a:r>
              <a:rPr lang="en-US" dirty="0" smtClean="0"/>
              <a:t>Recession or depression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Exchange rate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of </a:t>
            </a:r>
            <a:r>
              <a:rPr lang="en-US" dirty="0" err="1" smtClean="0"/>
              <a:t>governers</a:t>
            </a:r>
            <a:endParaRPr lang="en-US" dirty="0" smtClean="0"/>
          </a:p>
          <a:p>
            <a:r>
              <a:rPr lang="en-US" dirty="0" smtClean="0"/>
              <a:t>Regional banks</a:t>
            </a:r>
          </a:p>
          <a:p>
            <a:r>
              <a:rPr lang="en-US" dirty="0" smtClean="0"/>
              <a:t>Head quarters</a:t>
            </a:r>
          </a:p>
          <a:p>
            <a:r>
              <a:rPr lang="en-US" dirty="0" smtClean="0"/>
              <a:t>Economists and bankers</a:t>
            </a:r>
          </a:p>
          <a:p>
            <a:r>
              <a:rPr lang="en-US" dirty="0" smtClean="0"/>
              <a:t>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5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57</TotalTime>
  <Words>358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Evolution of Banking</vt:lpstr>
      <vt:lpstr>Banking and supply of Money</vt:lpstr>
      <vt:lpstr>Types of banking system</vt:lpstr>
      <vt:lpstr>Fractional reserve banking</vt:lpstr>
      <vt:lpstr>Modern banking</vt:lpstr>
      <vt:lpstr>Central Banking</vt:lpstr>
      <vt:lpstr>Difference between central and commercial banking</vt:lpstr>
      <vt:lpstr> Basic goals of central bank </vt:lpstr>
      <vt:lpstr>structure</vt:lpstr>
      <vt:lpstr>Central bank working </vt:lpstr>
      <vt:lpstr>Tools </vt:lpstr>
      <vt:lpstr>Monetary policy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Banking</dc:title>
  <dc:creator>USER</dc:creator>
  <cp:lastModifiedBy>USER</cp:lastModifiedBy>
  <cp:revision>8</cp:revision>
  <dcterms:created xsi:type="dcterms:W3CDTF">2020-07-19T18:19:55Z</dcterms:created>
  <dcterms:modified xsi:type="dcterms:W3CDTF">2020-07-23T08:21:15Z</dcterms:modified>
</cp:coreProperties>
</file>