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6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79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19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57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05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9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4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07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B7F4-A608-4679-9C27-1BE18E51BD02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2E2D98-FF3F-44C9-90D4-B2694B53C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Foreign Trade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Balance of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Foreign exchange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INTRODUCTION</a:t>
            </a:r>
          </a:p>
          <a:p>
            <a:r>
              <a:rPr lang="en-US" sz="2000" dirty="0" smtClean="0"/>
              <a:t>Post depression period</a:t>
            </a:r>
          </a:p>
          <a:p>
            <a:r>
              <a:rPr lang="en-US" sz="2000" dirty="0" smtClean="0"/>
              <a:t>IMPORTANCE</a:t>
            </a:r>
          </a:p>
          <a:p>
            <a:r>
              <a:rPr lang="en-US" sz="2000" dirty="0" smtClean="0"/>
              <a:t>Increase in standard of living</a:t>
            </a:r>
          </a:p>
          <a:p>
            <a:r>
              <a:rPr lang="en-US" sz="2000" dirty="0" smtClean="0"/>
              <a:t>Comparative advantage</a:t>
            </a:r>
          </a:p>
          <a:p>
            <a:r>
              <a:rPr lang="en-US" sz="2000" dirty="0" smtClean="0"/>
              <a:t>Absolute advantage</a:t>
            </a:r>
          </a:p>
          <a:p>
            <a:r>
              <a:rPr lang="en-US" sz="2000" dirty="0" smtClean="0"/>
              <a:t>SIGNIFICANCE</a:t>
            </a:r>
          </a:p>
          <a:p>
            <a:r>
              <a:rPr lang="en-US" sz="2000" dirty="0" smtClean="0"/>
              <a:t>Economic</a:t>
            </a:r>
          </a:p>
          <a:p>
            <a:r>
              <a:rPr lang="en-US" sz="2000" dirty="0" smtClean="0"/>
              <a:t>social</a:t>
            </a:r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6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 of Payments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Openness of economy</a:t>
            </a:r>
          </a:p>
          <a:p>
            <a:r>
              <a:rPr lang="en-US" dirty="0" smtClean="0"/>
              <a:t>4 sector economy</a:t>
            </a:r>
          </a:p>
          <a:p>
            <a:r>
              <a:rPr lang="en-US" dirty="0" smtClean="0"/>
              <a:t>Balance sheet to incorporate X M</a:t>
            </a:r>
          </a:p>
          <a:p>
            <a:r>
              <a:rPr lang="en-US" dirty="0" smtClean="0"/>
              <a:t>X=M balance of payment equilibrium</a:t>
            </a:r>
          </a:p>
          <a:p>
            <a:r>
              <a:rPr lang="en-US" dirty="0" smtClean="0"/>
              <a:t>X≠M Balance of payment Disequilibrium</a:t>
            </a:r>
          </a:p>
          <a:p>
            <a:r>
              <a:rPr lang="en-US" dirty="0" smtClean="0"/>
              <a:t>Budget surplus</a:t>
            </a:r>
          </a:p>
          <a:p>
            <a:r>
              <a:rPr lang="en-US" dirty="0" smtClean="0"/>
              <a:t>Budget Deficit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9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Determination of Foreign exchange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 of one currency in terms of another</a:t>
            </a:r>
          </a:p>
          <a:p>
            <a:r>
              <a:rPr lang="en-US" dirty="0" smtClean="0"/>
              <a:t>Market where different currencies are traded is foreign exchange Market</a:t>
            </a:r>
          </a:p>
          <a:p>
            <a:r>
              <a:rPr lang="en-US" dirty="0" smtClean="0"/>
              <a:t>The amount of foreign currency that can be </a:t>
            </a:r>
            <a:r>
              <a:rPr lang="en-US" dirty="0" err="1" smtClean="0"/>
              <a:t>baught</a:t>
            </a:r>
            <a:r>
              <a:rPr lang="en-US" dirty="0" smtClean="0"/>
              <a:t> with 1 unit of domestic currency</a:t>
            </a:r>
          </a:p>
          <a:p>
            <a:r>
              <a:rPr lang="en-US" dirty="0" smtClean="0"/>
              <a:t>Standard currency</a:t>
            </a:r>
          </a:p>
          <a:p>
            <a:r>
              <a:rPr lang="en-US" dirty="0" smtClean="0"/>
              <a:t>Foreign currency</a:t>
            </a:r>
          </a:p>
          <a:p>
            <a:r>
              <a:rPr lang="en-US" dirty="0" smtClean="0"/>
              <a:t>Domestic currency</a:t>
            </a:r>
          </a:p>
          <a:p>
            <a:r>
              <a:rPr lang="en-US" dirty="0" smtClean="0"/>
              <a:t>Demand and supply of foreign currency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0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Exchange market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73" y="2160588"/>
            <a:ext cx="5070763" cy="4531157"/>
          </a:xfrm>
        </p:spPr>
      </p:pic>
    </p:spTree>
    <p:extLst>
      <p:ext uri="{BB962C8B-B14F-4D97-AF65-F5344CB8AC3E}">
        <p14:creationId xmlns:p14="http://schemas.microsoft.com/office/powerpoint/2010/main" val="59426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changes in trade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5" y="1537856"/>
            <a:ext cx="5777345" cy="5541818"/>
          </a:xfrm>
        </p:spPr>
      </p:pic>
    </p:spTree>
    <p:extLst>
      <p:ext uri="{BB962C8B-B14F-4D97-AF65-F5344CB8AC3E}">
        <p14:creationId xmlns:p14="http://schemas.microsoft.com/office/powerpoint/2010/main" val="252351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Exchange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EXCHANGE RATES</a:t>
            </a:r>
          </a:p>
          <a:p>
            <a:r>
              <a:rPr lang="en-US" dirty="0" err="1" smtClean="0"/>
              <a:t>Govt</a:t>
            </a:r>
            <a:r>
              <a:rPr lang="en-US" dirty="0" smtClean="0"/>
              <a:t> specifies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FLEXIBLE EXCHANGE RAETES</a:t>
            </a:r>
          </a:p>
          <a:p>
            <a:r>
              <a:rPr lang="en-US" smtClean="0"/>
              <a:t>demand </a:t>
            </a:r>
            <a:r>
              <a:rPr lang="en-US" dirty="0" smtClean="0"/>
              <a:t>and supply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60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129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Foreign Trade</vt:lpstr>
      <vt:lpstr>TRADE</vt:lpstr>
      <vt:lpstr>Balance of Payments</vt:lpstr>
      <vt:lpstr>Determination of Foreign exchange rate</vt:lpstr>
      <vt:lpstr>Foreign Exchange market</vt:lpstr>
      <vt:lpstr>Effects of changes in trade</vt:lpstr>
      <vt:lpstr>Types of Exchange rates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Trade</dc:title>
  <dc:creator>USER</dc:creator>
  <cp:lastModifiedBy>USER</cp:lastModifiedBy>
  <cp:revision>5</cp:revision>
  <dcterms:created xsi:type="dcterms:W3CDTF">2020-06-21T16:22:53Z</dcterms:created>
  <dcterms:modified xsi:type="dcterms:W3CDTF">2020-06-21T16:44:47Z</dcterms:modified>
</cp:coreProperties>
</file>