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6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  <p:sp>
        <p:nvSpPr>
          <p:cNvPr id="1048664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65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B53E1E-347A-413A-8853-7D78AEE833E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E4E6-F41F-4CF3-BDF8-D4140ED10DD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Money Market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smtClean="0"/>
              <a:t>Money Market </a:t>
            </a:r>
            <a:r>
              <a:rPr dirty="0" lang="en-US" err="1" smtClean="0"/>
              <a:t>equillibrium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Money Supply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Monetary aggregates</a:t>
            </a:r>
          </a:p>
          <a:p>
            <a:r>
              <a:rPr dirty="0" lang="en-US" smtClean="0"/>
              <a:t>M1, M2</a:t>
            </a:r>
          </a:p>
          <a:p>
            <a:r>
              <a:rPr dirty="0" lang="en-US" smtClean="0"/>
              <a:t>To calculate </a:t>
            </a:r>
            <a:r>
              <a:rPr dirty="0" lang="en-US" err="1" smtClean="0"/>
              <a:t>Ms</a:t>
            </a:r>
            <a:r>
              <a:rPr dirty="0" lang="en-US" smtClean="0"/>
              <a:t> in economy in GDP</a:t>
            </a:r>
          </a:p>
          <a:p>
            <a:r>
              <a:rPr dirty="0" lang="en-US" smtClean="0"/>
              <a:t>M1 includes Currency, paper notes and coins</a:t>
            </a:r>
          </a:p>
          <a:p>
            <a:r>
              <a:rPr dirty="0" lang="en-US" smtClean="0"/>
              <a:t>M2 includes bank Deposit, demand deposit, </a:t>
            </a:r>
            <a:r>
              <a:rPr dirty="0" lang="en-US" err="1" smtClean="0"/>
              <a:t>cheques</a:t>
            </a:r>
            <a:r>
              <a:rPr dirty="0" lang="en-US" smtClean="0"/>
              <a:t>, saving accounts, </a:t>
            </a:r>
          </a:p>
          <a:p>
            <a:r>
              <a:rPr dirty="0" lang="en-US" smtClean="0"/>
              <a:t>Holding in </a:t>
            </a:r>
            <a:r>
              <a:rPr dirty="0" lang="en-US" err="1" smtClean="0"/>
              <a:t>govt</a:t>
            </a:r>
            <a:r>
              <a:rPr dirty="0" lang="en-US" smtClean="0"/>
              <a:t> or commercial banks</a:t>
            </a:r>
          </a:p>
          <a:p>
            <a:r>
              <a:rPr dirty="0" lang="en-US" smtClean="0"/>
              <a:t>Cost of holding money</a:t>
            </a:r>
          </a:p>
          <a:p>
            <a:r>
              <a:rPr dirty="0" lang="en-US" smtClean="0"/>
              <a:t>Interest zero on cash</a:t>
            </a:r>
          </a:p>
          <a:p>
            <a:r>
              <a:rPr dirty="0" lang="en-US" smtClean="0"/>
              <a:t>Interest on saving 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Money Demand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Money is demanded not for itself but for </a:t>
            </a:r>
            <a:r>
              <a:rPr dirty="0" lang="en-US" err="1" smtClean="0"/>
              <a:t>paymnets</a:t>
            </a:r>
            <a:r>
              <a:rPr dirty="0" lang="en-US" smtClean="0"/>
              <a:t>, trade and exchange</a:t>
            </a:r>
          </a:p>
          <a:p>
            <a:r>
              <a:rPr dirty="0" lang="en-US" smtClean="0"/>
              <a:t>Definition</a:t>
            </a:r>
          </a:p>
          <a:p>
            <a:r>
              <a:rPr dirty="0" lang="en-US" smtClean="0"/>
              <a:t>The quantity of Money people want to hold at a given time at different rate of interest</a:t>
            </a:r>
          </a:p>
          <a:p>
            <a:r>
              <a:rPr dirty="0" lang="en-US" smtClean="0"/>
              <a:t>Effect on P, Y, C, and hence </a:t>
            </a:r>
            <a:r>
              <a:rPr dirty="0" lang="en-US" err="1" smtClean="0"/>
              <a:t>Md</a:t>
            </a:r>
            <a:endParaRPr dirty="0" lang="en-US" smtClean="0"/>
          </a:p>
          <a:p>
            <a:r>
              <a:rPr dirty="0" lang="en-US" smtClean="0"/>
              <a:t>Holding money is money demand</a:t>
            </a:r>
          </a:p>
          <a:p>
            <a:r>
              <a:rPr dirty="0" lang="en-US" smtClean="0"/>
              <a:t>If y increases, more saving less hence money demand decreases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Three Motives of </a:t>
            </a:r>
            <a:r>
              <a:rPr dirty="0" lang="en-US" err="1" smtClean="0"/>
              <a:t>Md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1. </a:t>
            </a:r>
            <a:r>
              <a:rPr dirty="0" lang="en-US" err="1" smtClean="0"/>
              <a:t>Transactory</a:t>
            </a:r>
            <a:r>
              <a:rPr dirty="0" lang="en-US" smtClean="0"/>
              <a:t> Motive</a:t>
            </a:r>
          </a:p>
          <a:p>
            <a:r>
              <a:rPr dirty="0" lang="en-US" err="1" smtClean="0"/>
              <a:t>Md</a:t>
            </a:r>
            <a:r>
              <a:rPr dirty="0" lang="en-US" smtClean="0"/>
              <a:t> t = f(Y)</a:t>
            </a:r>
          </a:p>
          <a:p>
            <a:r>
              <a:rPr dirty="0" lang="en-US" smtClean="0"/>
              <a:t>For daily </a:t>
            </a:r>
            <a:r>
              <a:rPr dirty="0" lang="en-US" err="1" smtClean="0"/>
              <a:t>trnasactions</a:t>
            </a:r>
            <a:endParaRPr dirty="0" lang="en-US" smtClean="0"/>
          </a:p>
          <a:p>
            <a:endParaRPr dirty="0" lang="en-US"/>
          </a:p>
          <a:p>
            <a:r>
              <a:rPr dirty="0" lang="en-US" smtClean="0"/>
              <a:t>2. Precautionary Motive</a:t>
            </a:r>
          </a:p>
          <a:p>
            <a:r>
              <a:rPr dirty="0" lang="en-US" err="1" smtClean="0"/>
              <a:t>Md</a:t>
            </a:r>
            <a:r>
              <a:rPr dirty="0" lang="en-US" smtClean="0"/>
              <a:t> p = f(Y)</a:t>
            </a:r>
          </a:p>
          <a:p>
            <a:r>
              <a:rPr dirty="0" lang="en-US" smtClean="0"/>
              <a:t>For risks, sickness and unemployment</a:t>
            </a:r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Money demand for Speculative Motive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Money is </a:t>
            </a:r>
            <a:r>
              <a:rPr dirty="0" lang="en-US" err="1" smtClean="0"/>
              <a:t>holded</a:t>
            </a:r>
            <a:r>
              <a:rPr dirty="0" lang="en-US" smtClean="0"/>
              <a:t> in banks to earn profit</a:t>
            </a:r>
          </a:p>
          <a:p>
            <a:r>
              <a:rPr dirty="0" lang="en-US" err="1" smtClean="0"/>
              <a:t>Md</a:t>
            </a:r>
            <a:r>
              <a:rPr dirty="0" lang="en-US" smtClean="0"/>
              <a:t> s =  -</a:t>
            </a:r>
            <a:r>
              <a:rPr dirty="0" lang="en-US" err="1" smtClean="0"/>
              <a:t>ve</a:t>
            </a:r>
            <a:r>
              <a:rPr dirty="0" lang="en-US" smtClean="0"/>
              <a:t> f(</a:t>
            </a:r>
            <a:r>
              <a:rPr dirty="0" lang="en-US" err="1" smtClean="0"/>
              <a:t>i</a:t>
            </a:r>
            <a:r>
              <a:rPr dirty="0" lang="en-US" smtClean="0"/>
              <a:t>)</a:t>
            </a:r>
          </a:p>
          <a:p>
            <a:r>
              <a:rPr dirty="0" lang="en-US" smtClean="0"/>
              <a:t>Negative relation</a:t>
            </a:r>
          </a:p>
          <a:p>
            <a:r>
              <a:rPr dirty="0" lang="en-US" smtClean="0"/>
              <a:t>High interest low </a:t>
            </a:r>
            <a:r>
              <a:rPr dirty="0" lang="en-US" err="1" smtClean="0"/>
              <a:t>Md</a:t>
            </a:r>
            <a:endParaRPr dirty="0" lang="en-US" smtClean="0"/>
          </a:p>
          <a:p>
            <a:r>
              <a:rPr dirty="0" lang="en-US" smtClean="0"/>
              <a:t>Low interest high </a:t>
            </a:r>
            <a:r>
              <a:rPr dirty="0" lang="en-US" err="1" smtClean="0"/>
              <a:t>Md</a:t>
            </a: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Money Mrket</dc:title>
  <dc:creator>USER</dc:creator>
  <cp:lastModifiedBy>USER</cp:lastModifiedBy>
  <dcterms:created xsi:type="dcterms:W3CDTF">2020-07-19T07:41:09Z</dcterms:created>
  <dcterms:modified xsi:type="dcterms:W3CDTF">2024-05-21T02:58:34Z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becd7f714ce546cca434cac5c5c46c1f</vt:lpwstr>
  </property>
</Properties>
</file>