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70" r:id="rId11"/>
    <p:sldId id="265" r:id="rId12"/>
    <p:sldId id="266" r:id="rId13"/>
    <p:sldId id="267" r:id="rId14"/>
    <p:sldId id="268" r:id="rId15"/>
    <p:sldId id="27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70" d="100"/>
          <a:sy n="70"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Pakistan Studies</a:t>
            </a:r>
            <a:endParaRPr lang="en-US" dirty="0"/>
          </a:p>
        </p:txBody>
      </p:sp>
      <p:sp>
        <p:nvSpPr>
          <p:cNvPr id="3" name="Subtitle 2"/>
          <p:cNvSpPr>
            <a:spLocks noGrp="1"/>
          </p:cNvSpPr>
          <p:nvPr>
            <p:ph type="subTitle" idx="1"/>
          </p:nvPr>
        </p:nvSpPr>
        <p:spPr/>
        <p:txBody>
          <a:bodyPr/>
          <a:lstStyle/>
          <a:p>
            <a:pPr algn="ctr"/>
            <a:r>
              <a:rPr lang="en-US" dirty="0" smtClean="0"/>
              <a:t>Instructor </a:t>
            </a:r>
            <a:r>
              <a:rPr lang="en-US" dirty="0" err="1" smtClean="0"/>
              <a:t>Shamim</a:t>
            </a:r>
            <a:r>
              <a:rPr lang="en-US" dirty="0" smtClean="0"/>
              <a:t> </a:t>
            </a:r>
            <a:r>
              <a:rPr lang="en-US" dirty="0" err="1" smtClean="0"/>
              <a:t>Liaquat</a:t>
            </a:r>
            <a:endParaRPr lang="en-US" dirty="0"/>
          </a:p>
        </p:txBody>
      </p:sp>
    </p:spTree>
    <p:extLst>
      <p:ext uri="{BB962C8B-B14F-4D97-AF65-F5344CB8AC3E}">
        <p14:creationId xmlns:p14="http://schemas.microsoft.com/office/powerpoint/2010/main" val="23344866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Archaeological Treasure</a:t>
            </a:r>
            <a:endParaRPr lang="en-US" dirty="0"/>
          </a:p>
        </p:txBody>
      </p:sp>
      <p:sp>
        <p:nvSpPr>
          <p:cNvPr id="3" name="Content Placeholder 2"/>
          <p:cNvSpPr>
            <a:spLocks noGrp="1"/>
          </p:cNvSpPr>
          <p:nvPr>
            <p:ph idx="1"/>
          </p:nvPr>
        </p:nvSpPr>
        <p:spPr/>
        <p:txBody>
          <a:bodyPr/>
          <a:lstStyle/>
          <a:p>
            <a:r>
              <a:rPr lang="en-US" dirty="0" err="1" smtClean="0"/>
              <a:t>Mohenjo</a:t>
            </a:r>
            <a:r>
              <a:rPr lang="en-US" dirty="0" smtClean="0"/>
              <a:t> </a:t>
            </a:r>
            <a:r>
              <a:rPr lang="en-US" dirty="0" err="1" smtClean="0"/>
              <a:t>Dharo</a:t>
            </a:r>
            <a:r>
              <a:rPr lang="en-US" dirty="0" smtClean="0"/>
              <a:t> and </a:t>
            </a:r>
            <a:r>
              <a:rPr lang="en-US" dirty="0" err="1" smtClean="0"/>
              <a:t>Harrapa</a:t>
            </a:r>
            <a:r>
              <a:rPr lang="en-US" dirty="0" smtClean="0"/>
              <a:t> are the most significant archeological sites of Indus Valley Civilization </a:t>
            </a:r>
          </a:p>
          <a:p>
            <a:r>
              <a:rPr lang="en-US" dirty="0" err="1" smtClean="0"/>
              <a:t>Taxila</a:t>
            </a:r>
            <a:r>
              <a:rPr lang="en-US" dirty="0" smtClean="0"/>
              <a:t> dates back to </a:t>
            </a:r>
            <a:r>
              <a:rPr lang="en-US" dirty="0" err="1" smtClean="0"/>
              <a:t>Ghadhara</a:t>
            </a:r>
            <a:r>
              <a:rPr lang="en-US" dirty="0" smtClean="0"/>
              <a:t> period and an important center of Hindu and </a:t>
            </a:r>
            <a:r>
              <a:rPr lang="en-US" dirty="0" err="1" smtClean="0"/>
              <a:t>Budhist</a:t>
            </a:r>
            <a:r>
              <a:rPr lang="en-US" dirty="0" smtClean="0"/>
              <a:t>’ religious tradition</a:t>
            </a:r>
          </a:p>
          <a:p>
            <a:r>
              <a:rPr lang="en-US" dirty="0" err="1" smtClean="0"/>
              <a:t>Mehar</a:t>
            </a:r>
            <a:r>
              <a:rPr lang="en-US" dirty="0" smtClean="0"/>
              <a:t> </a:t>
            </a:r>
            <a:r>
              <a:rPr lang="en-US" dirty="0" err="1" smtClean="0"/>
              <a:t>Garh</a:t>
            </a:r>
            <a:r>
              <a:rPr lang="en-US" dirty="0" smtClean="0"/>
              <a:t> and </a:t>
            </a:r>
            <a:r>
              <a:rPr lang="en-US" dirty="0" err="1" smtClean="0"/>
              <a:t>Kot</a:t>
            </a:r>
            <a:r>
              <a:rPr lang="en-US" dirty="0" smtClean="0"/>
              <a:t> </a:t>
            </a:r>
            <a:r>
              <a:rPr lang="en-US" dirty="0" err="1" smtClean="0"/>
              <a:t>Diji</a:t>
            </a:r>
            <a:r>
              <a:rPr lang="en-US" dirty="0" smtClean="0"/>
              <a:t> are even ancient than Indus Valley sites according to modern studies.</a:t>
            </a:r>
            <a:endParaRPr lang="en-US" dirty="0"/>
          </a:p>
        </p:txBody>
      </p:sp>
    </p:spTree>
    <p:extLst>
      <p:ext uri="{BB962C8B-B14F-4D97-AF65-F5344CB8AC3E}">
        <p14:creationId xmlns:p14="http://schemas.microsoft.com/office/powerpoint/2010/main" val="36879084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Variety of dresses and Tourist Attraction</a:t>
            </a:r>
            <a:endParaRPr lang="en-US" dirty="0"/>
          </a:p>
        </p:txBody>
      </p:sp>
      <p:sp>
        <p:nvSpPr>
          <p:cNvPr id="3" name="Content Placeholder 2"/>
          <p:cNvSpPr>
            <a:spLocks noGrp="1"/>
          </p:cNvSpPr>
          <p:nvPr>
            <p:ph idx="1"/>
          </p:nvPr>
        </p:nvSpPr>
        <p:spPr/>
        <p:txBody>
          <a:bodyPr/>
          <a:lstStyle/>
          <a:p>
            <a:r>
              <a:rPr lang="en-US" dirty="0" smtClean="0"/>
              <a:t>Pakistani culture is rich in variety of dresses</a:t>
            </a:r>
          </a:p>
          <a:p>
            <a:r>
              <a:rPr lang="en-US" dirty="0" smtClean="0"/>
              <a:t>The people of Punjab, </a:t>
            </a:r>
            <a:r>
              <a:rPr lang="en-US" dirty="0" err="1" smtClean="0"/>
              <a:t>Pathan</a:t>
            </a:r>
            <a:r>
              <a:rPr lang="en-US" dirty="0" smtClean="0"/>
              <a:t> of K.P.K, The </a:t>
            </a:r>
            <a:r>
              <a:rPr lang="en-US" dirty="0" err="1" smtClean="0"/>
              <a:t>Baluchi</a:t>
            </a:r>
            <a:r>
              <a:rPr lang="en-US" dirty="0" smtClean="0"/>
              <a:t> peoples and </a:t>
            </a:r>
            <a:r>
              <a:rPr lang="en-US" dirty="0" smtClean="0"/>
              <a:t>Sindhi’s </a:t>
            </a:r>
            <a:r>
              <a:rPr lang="en-US" dirty="0" smtClean="0"/>
              <a:t>wear their own distinct dresses. These dresses are very colorful and different and give attractive look during national fairs and festivals. </a:t>
            </a:r>
          </a:p>
          <a:p>
            <a:r>
              <a:rPr lang="en-US" dirty="0" err="1" smtClean="0"/>
              <a:t>Makran</a:t>
            </a:r>
            <a:r>
              <a:rPr lang="en-US" dirty="0" smtClean="0"/>
              <a:t> Coast line has dazzling natural sand beaches</a:t>
            </a:r>
          </a:p>
          <a:p>
            <a:r>
              <a:rPr lang="en-US" dirty="0" smtClean="0"/>
              <a:t>Silk road carries the tradition of antiquity of connecting the region through trade. Traversing through </a:t>
            </a:r>
            <a:r>
              <a:rPr lang="en-US" dirty="0" err="1" smtClean="0"/>
              <a:t>Hunza</a:t>
            </a:r>
            <a:r>
              <a:rPr lang="en-US" dirty="0" smtClean="0"/>
              <a:t> and </a:t>
            </a:r>
            <a:r>
              <a:rPr lang="en-US" dirty="0" err="1" smtClean="0"/>
              <a:t>Gilgit</a:t>
            </a:r>
            <a:r>
              <a:rPr lang="en-US" dirty="0" smtClean="0"/>
              <a:t> Valley with mighty Indus in sight.</a:t>
            </a:r>
          </a:p>
          <a:p>
            <a:r>
              <a:rPr lang="en-US" dirty="0" smtClean="0"/>
              <a:t>Archaeological Wonders of the world </a:t>
            </a:r>
            <a:endParaRPr lang="en-US" dirty="0"/>
          </a:p>
        </p:txBody>
      </p:sp>
    </p:spTree>
    <p:extLst>
      <p:ext uri="{BB962C8B-B14F-4D97-AF65-F5344CB8AC3E}">
        <p14:creationId xmlns:p14="http://schemas.microsoft.com/office/powerpoint/2010/main" val="16197089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Handicrafts</a:t>
            </a:r>
            <a:endParaRPr lang="en-US" dirty="0"/>
          </a:p>
        </p:txBody>
      </p:sp>
      <p:sp>
        <p:nvSpPr>
          <p:cNvPr id="3" name="Content Placeholder 2"/>
          <p:cNvSpPr>
            <a:spLocks noGrp="1"/>
          </p:cNvSpPr>
          <p:nvPr>
            <p:ph idx="1"/>
          </p:nvPr>
        </p:nvSpPr>
        <p:spPr/>
        <p:txBody>
          <a:bodyPr/>
          <a:lstStyle/>
          <a:p>
            <a:r>
              <a:rPr lang="en-US" dirty="0" smtClean="0"/>
              <a:t>The handicrafts in Pakistan are of great value and highly appreciated</a:t>
            </a:r>
          </a:p>
          <a:p>
            <a:r>
              <a:rPr lang="en-US" dirty="0" smtClean="0"/>
              <a:t>Both men and women participated in their production</a:t>
            </a:r>
          </a:p>
          <a:p>
            <a:r>
              <a:rPr lang="en-US" dirty="0" smtClean="0"/>
              <a:t>Some are </a:t>
            </a:r>
          </a:p>
          <a:p>
            <a:r>
              <a:rPr lang="en-US" dirty="0"/>
              <a:t> </a:t>
            </a:r>
            <a:r>
              <a:rPr lang="en-US" dirty="0" smtClean="0"/>
              <a:t>sports and surgical goods at Sialkot</a:t>
            </a:r>
          </a:p>
          <a:p>
            <a:r>
              <a:rPr lang="en-US" dirty="0" smtClean="0"/>
              <a:t>Sheet and </a:t>
            </a:r>
            <a:r>
              <a:rPr lang="en-US" dirty="0" err="1" smtClean="0"/>
              <a:t>bhera</a:t>
            </a:r>
            <a:r>
              <a:rPr lang="en-US" dirty="0" smtClean="0"/>
              <a:t> of Multan </a:t>
            </a:r>
          </a:p>
          <a:p>
            <a:r>
              <a:rPr lang="en-US" dirty="0" smtClean="0"/>
              <a:t>Cutlery of </a:t>
            </a:r>
            <a:r>
              <a:rPr lang="en-US" dirty="0" err="1" smtClean="0"/>
              <a:t>Wazirabad</a:t>
            </a:r>
            <a:r>
              <a:rPr lang="en-US" dirty="0" smtClean="0"/>
              <a:t> </a:t>
            </a:r>
          </a:p>
          <a:p>
            <a:r>
              <a:rPr lang="en-US" dirty="0" smtClean="0"/>
              <a:t>Bangles of Hyderabad</a:t>
            </a:r>
            <a:endParaRPr lang="en-US" dirty="0"/>
          </a:p>
        </p:txBody>
      </p:sp>
    </p:spTree>
    <p:extLst>
      <p:ext uri="{BB962C8B-B14F-4D97-AF65-F5344CB8AC3E}">
        <p14:creationId xmlns:p14="http://schemas.microsoft.com/office/powerpoint/2010/main" val="2308173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Festivals</a:t>
            </a:r>
            <a:endParaRPr lang="en-US" dirty="0"/>
          </a:p>
        </p:txBody>
      </p:sp>
      <p:sp>
        <p:nvSpPr>
          <p:cNvPr id="3" name="Content Placeholder 2"/>
          <p:cNvSpPr>
            <a:spLocks noGrp="1"/>
          </p:cNvSpPr>
          <p:nvPr>
            <p:ph idx="1"/>
          </p:nvPr>
        </p:nvSpPr>
        <p:spPr/>
        <p:txBody>
          <a:bodyPr/>
          <a:lstStyle/>
          <a:p>
            <a:r>
              <a:rPr lang="en-US" dirty="0" smtClean="0"/>
              <a:t>Religious Festivals: Muslims religious festivals are celebrated according to Islamic Calendar ( Lunar Calendar) </a:t>
            </a:r>
          </a:p>
          <a:p>
            <a:r>
              <a:rPr lang="en-US" dirty="0" smtClean="0"/>
              <a:t>Following are the main  religious festivals celebrated in Pakistan: </a:t>
            </a:r>
            <a:r>
              <a:rPr lang="en-US" dirty="0" err="1" smtClean="0"/>
              <a:t>Shab</a:t>
            </a:r>
            <a:r>
              <a:rPr lang="en-US" dirty="0"/>
              <a:t>-</a:t>
            </a:r>
            <a:r>
              <a:rPr lang="en-US" dirty="0" smtClean="0"/>
              <a:t>e Barat, </a:t>
            </a:r>
            <a:r>
              <a:rPr lang="en-US" dirty="0" err="1" smtClean="0"/>
              <a:t>Shab</a:t>
            </a:r>
            <a:r>
              <a:rPr lang="en-US" dirty="0" smtClean="0"/>
              <a:t>-e-</a:t>
            </a:r>
            <a:r>
              <a:rPr lang="en-US" dirty="0" err="1" smtClean="0"/>
              <a:t>Qadar</a:t>
            </a:r>
            <a:r>
              <a:rPr lang="en-US" dirty="0" smtClean="0"/>
              <a:t>, </a:t>
            </a:r>
            <a:r>
              <a:rPr lang="en-US" dirty="0" err="1" smtClean="0"/>
              <a:t>Shab</a:t>
            </a:r>
            <a:r>
              <a:rPr lang="en-US" dirty="0" smtClean="0"/>
              <a:t>-e-</a:t>
            </a:r>
            <a:r>
              <a:rPr lang="en-US" dirty="0" err="1" smtClean="0"/>
              <a:t>Miraj</a:t>
            </a:r>
            <a:r>
              <a:rPr lang="en-US" dirty="0" smtClean="0"/>
              <a:t>, </a:t>
            </a:r>
            <a:r>
              <a:rPr lang="en-US" dirty="0" err="1" smtClean="0"/>
              <a:t>Eid-ul</a:t>
            </a:r>
            <a:r>
              <a:rPr lang="en-US" dirty="0" err="1"/>
              <a:t>-</a:t>
            </a:r>
            <a:r>
              <a:rPr lang="en-US" dirty="0" err="1" smtClean="0"/>
              <a:t>Fitr</a:t>
            </a:r>
            <a:r>
              <a:rPr lang="en-US" dirty="0" smtClean="0"/>
              <a:t>,  </a:t>
            </a:r>
            <a:r>
              <a:rPr lang="en-US" dirty="0" err="1" smtClean="0"/>
              <a:t>Eid</a:t>
            </a:r>
            <a:r>
              <a:rPr lang="en-US" dirty="0" err="1"/>
              <a:t>-</a:t>
            </a:r>
            <a:r>
              <a:rPr lang="en-US" dirty="0" err="1" smtClean="0"/>
              <a:t>ul</a:t>
            </a:r>
            <a:r>
              <a:rPr lang="en-US" dirty="0" smtClean="0"/>
              <a:t> -</a:t>
            </a:r>
            <a:r>
              <a:rPr lang="en-US" dirty="0" err="1" smtClean="0"/>
              <a:t>Adha</a:t>
            </a:r>
            <a:r>
              <a:rPr lang="en-US" dirty="0" smtClean="0"/>
              <a:t>, </a:t>
            </a:r>
            <a:r>
              <a:rPr lang="en-US" dirty="0" err="1" smtClean="0"/>
              <a:t>Milad</a:t>
            </a:r>
            <a:r>
              <a:rPr lang="en-US" dirty="0" smtClean="0"/>
              <a:t>-un-</a:t>
            </a:r>
            <a:r>
              <a:rPr lang="en-US" dirty="0" err="1" smtClean="0"/>
              <a:t>Nabi</a:t>
            </a:r>
            <a:r>
              <a:rPr lang="en-US" dirty="0" smtClean="0"/>
              <a:t>, </a:t>
            </a:r>
            <a:r>
              <a:rPr lang="en-US" dirty="0" err="1" smtClean="0"/>
              <a:t>Youm</a:t>
            </a:r>
            <a:r>
              <a:rPr lang="en-US" dirty="0" smtClean="0"/>
              <a:t>-e-</a:t>
            </a:r>
            <a:r>
              <a:rPr lang="en-US" dirty="0" err="1" smtClean="0"/>
              <a:t>Ashura</a:t>
            </a:r>
            <a:r>
              <a:rPr lang="en-US" dirty="0" smtClean="0"/>
              <a:t>, </a:t>
            </a:r>
            <a:r>
              <a:rPr lang="en-US" dirty="0" err="1" smtClean="0"/>
              <a:t>Ramdan</a:t>
            </a:r>
            <a:r>
              <a:rPr lang="en-US" dirty="0" smtClean="0"/>
              <a:t>, Birth and Funeral Rites.</a:t>
            </a:r>
          </a:p>
          <a:p>
            <a:r>
              <a:rPr lang="en-US" dirty="0" smtClean="0"/>
              <a:t>National Festivals of Pakistan:</a:t>
            </a:r>
          </a:p>
          <a:p>
            <a:r>
              <a:rPr lang="en-US" dirty="0" smtClean="0"/>
              <a:t>Some national events are also observed around the country on various days of national importance such a ; Independence Day, Pakistan Day, Air force Day, Iqbal Day and Quaid e </a:t>
            </a:r>
            <a:r>
              <a:rPr lang="en-US" dirty="0" err="1" smtClean="0"/>
              <a:t>Azam</a:t>
            </a:r>
            <a:r>
              <a:rPr lang="en-US" dirty="0" smtClean="0"/>
              <a:t> Day.</a:t>
            </a:r>
          </a:p>
        </p:txBody>
      </p:sp>
    </p:spTree>
    <p:extLst>
      <p:ext uri="{BB962C8B-B14F-4D97-AF65-F5344CB8AC3E}">
        <p14:creationId xmlns:p14="http://schemas.microsoft.com/office/powerpoint/2010/main" val="24495704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Sports of Pakistan</a:t>
            </a:r>
            <a:endParaRPr lang="en-US" dirty="0"/>
          </a:p>
        </p:txBody>
      </p:sp>
      <p:sp>
        <p:nvSpPr>
          <p:cNvPr id="3" name="Content Placeholder 2"/>
          <p:cNvSpPr>
            <a:spLocks noGrp="1"/>
          </p:cNvSpPr>
          <p:nvPr>
            <p:ph idx="1"/>
          </p:nvPr>
        </p:nvSpPr>
        <p:spPr/>
        <p:txBody>
          <a:bodyPr/>
          <a:lstStyle/>
          <a:p>
            <a:r>
              <a:rPr lang="en-US" dirty="0" smtClean="0"/>
              <a:t>Pakistani people are great lovers of sports and games</a:t>
            </a:r>
          </a:p>
          <a:p>
            <a:r>
              <a:rPr lang="en-US" dirty="0" smtClean="0"/>
              <a:t>Modern games like hockey, cricket, football, badminton, squash, table tennis, and weight lifting and played throughout the country.</a:t>
            </a:r>
          </a:p>
          <a:p>
            <a:r>
              <a:rPr lang="en-US" dirty="0" smtClean="0"/>
              <a:t>In addition, wrestling, boxing, and athletics are also very popular among masses.</a:t>
            </a:r>
          </a:p>
          <a:p>
            <a:r>
              <a:rPr lang="en-US" dirty="0" smtClean="0"/>
              <a:t>Pakistan has produced great sportsmen in the past like </a:t>
            </a:r>
            <a:r>
              <a:rPr lang="en-US" dirty="0" err="1" smtClean="0"/>
              <a:t>bholu</a:t>
            </a:r>
            <a:r>
              <a:rPr lang="en-US" dirty="0" smtClean="0"/>
              <a:t> in wrestling, </a:t>
            </a:r>
            <a:r>
              <a:rPr lang="en-US" dirty="0" err="1" smtClean="0"/>
              <a:t>hanif</a:t>
            </a:r>
            <a:r>
              <a:rPr lang="en-US" dirty="0" smtClean="0"/>
              <a:t>, </a:t>
            </a:r>
            <a:r>
              <a:rPr lang="en-US" dirty="0" err="1" smtClean="0"/>
              <a:t>miandad</a:t>
            </a:r>
            <a:r>
              <a:rPr lang="en-US" dirty="0" smtClean="0"/>
              <a:t>, Imran, </a:t>
            </a:r>
            <a:r>
              <a:rPr lang="en-US" dirty="0" err="1" smtClean="0"/>
              <a:t>wasim</a:t>
            </a:r>
            <a:r>
              <a:rPr lang="en-US" dirty="0" smtClean="0"/>
              <a:t> </a:t>
            </a:r>
            <a:r>
              <a:rPr lang="en-US" dirty="0" err="1" smtClean="0"/>
              <a:t>akram</a:t>
            </a:r>
            <a:r>
              <a:rPr lang="en-US" dirty="0" smtClean="0"/>
              <a:t>, and </a:t>
            </a:r>
            <a:r>
              <a:rPr lang="en-US" dirty="0" err="1" smtClean="0"/>
              <a:t>inzamam</a:t>
            </a:r>
            <a:r>
              <a:rPr lang="en-US" dirty="0" smtClean="0"/>
              <a:t> in cricket Jahangir in squash.</a:t>
            </a:r>
            <a:endParaRPr lang="en-US" dirty="0"/>
          </a:p>
        </p:txBody>
      </p:sp>
    </p:spTree>
    <p:extLst>
      <p:ext uri="{BB962C8B-B14F-4D97-AF65-F5344CB8AC3E}">
        <p14:creationId xmlns:p14="http://schemas.microsoft.com/office/powerpoint/2010/main" val="275572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259"/>
          </a:xfrm>
        </p:spPr>
        <p:txBody>
          <a:bodyPr/>
          <a:lstStyle/>
          <a:p>
            <a:pPr algn="ctr"/>
            <a:r>
              <a:rPr lang="en-US" dirty="0" smtClean="0"/>
              <a:t>Burning Issues</a:t>
            </a:r>
            <a:endParaRPr lang="en-US" dirty="0"/>
          </a:p>
        </p:txBody>
      </p:sp>
      <p:sp>
        <p:nvSpPr>
          <p:cNvPr id="3" name="Content Placeholder 2"/>
          <p:cNvSpPr>
            <a:spLocks noGrp="1"/>
          </p:cNvSpPr>
          <p:nvPr>
            <p:ph idx="1"/>
          </p:nvPr>
        </p:nvSpPr>
        <p:spPr>
          <a:xfrm>
            <a:off x="677334" y="1502875"/>
            <a:ext cx="8596668" cy="4852658"/>
          </a:xfrm>
        </p:spPr>
        <p:txBody>
          <a:bodyPr/>
          <a:lstStyle/>
          <a:p>
            <a:r>
              <a:rPr lang="en-US" dirty="0" smtClean="0"/>
              <a:t>Water pollution from raw sewages,</a:t>
            </a:r>
          </a:p>
          <a:p>
            <a:r>
              <a:rPr lang="en-US" dirty="0" smtClean="0"/>
              <a:t>Industrial wastes</a:t>
            </a:r>
          </a:p>
          <a:p>
            <a:r>
              <a:rPr lang="en-US" dirty="0" smtClean="0"/>
              <a:t>Limited natural fresh water resources: a majority of the population does not have access to portable water.</a:t>
            </a:r>
          </a:p>
          <a:p>
            <a:r>
              <a:rPr lang="en-US" dirty="0" smtClean="0"/>
              <a:t>Deforestation</a:t>
            </a:r>
          </a:p>
          <a:p>
            <a:r>
              <a:rPr lang="en-US" dirty="0" smtClean="0"/>
              <a:t>Soil erosion</a:t>
            </a:r>
          </a:p>
          <a:p>
            <a:r>
              <a:rPr lang="en-US" dirty="0" smtClean="0"/>
              <a:t>Desertification.</a:t>
            </a:r>
          </a:p>
          <a:p>
            <a:r>
              <a:rPr lang="en-US" dirty="0" smtClean="0"/>
              <a:t>Export commodities:</a:t>
            </a:r>
          </a:p>
          <a:p>
            <a:r>
              <a:rPr lang="en-US" dirty="0" smtClean="0"/>
              <a:t>Garments, bed linen, cotton cloths and yarn, rice, leather goods, sports goods, chemicals, carpets and rugs.</a:t>
            </a:r>
          </a:p>
          <a:p>
            <a:r>
              <a:rPr lang="en-US" dirty="0" smtClean="0"/>
              <a:t>Imports:</a:t>
            </a:r>
          </a:p>
          <a:p>
            <a:r>
              <a:rPr lang="en-US" dirty="0" smtClean="0"/>
              <a:t>Petroleum, petroleum products, machinery, plastic, transportation equipment's, edible oil, paper and paper boards, iron, steel and tea.</a:t>
            </a:r>
          </a:p>
          <a:p>
            <a:endParaRPr lang="en-US" dirty="0"/>
          </a:p>
        </p:txBody>
      </p:sp>
    </p:spTree>
    <p:extLst>
      <p:ext uri="{BB962C8B-B14F-4D97-AF65-F5344CB8AC3E}">
        <p14:creationId xmlns:p14="http://schemas.microsoft.com/office/powerpoint/2010/main" val="41375722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last word:</a:t>
            </a:r>
          </a:p>
          <a:p>
            <a:r>
              <a:rPr lang="en-US" dirty="0" smtClean="0"/>
              <a:t>If we are known in the comity of nation, we are known by Pakistan our Motherland. If we are safe and sound from identity crisis, which is being faced by the west and Europe today, it I because of </a:t>
            </a:r>
            <a:r>
              <a:rPr lang="en-US" dirty="0" err="1" smtClean="0"/>
              <a:t>Pakistan.It</a:t>
            </a:r>
            <a:r>
              <a:rPr lang="en-US" dirty="0" smtClean="0"/>
              <a:t> is books not the bullets that can elevate us to the status of a dignified nation. Let us empower our people with the power of pen and let us make Pakistan one of the greatest nations of the world through our educational institutions.</a:t>
            </a:r>
            <a:endParaRPr lang="en-US" dirty="0"/>
          </a:p>
        </p:txBody>
      </p:sp>
    </p:spTree>
    <p:extLst>
      <p:ext uri="{BB962C8B-B14F-4D97-AF65-F5344CB8AC3E}">
        <p14:creationId xmlns:p14="http://schemas.microsoft.com/office/powerpoint/2010/main" val="2166573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9489"/>
          </a:xfrm>
        </p:spPr>
        <p:txBody>
          <a:bodyPr/>
          <a:lstStyle/>
          <a:p>
            <a:pPr algn="ctr"/>
            <a:r>
              <a:rPr lang="en-US" dirty="0" smtClean="0"/>
              <a:t>Culture, Land and people of Pakistan </a:t>
            </a:r>
            <a:endParaRPr lang="en-US" dirty="0"/>
          </a:p>
        </p:txBody>
      </p:sp>
      <p:sp>
        <p:nvSpPr>
          <p:cNvPr id="3" name="Content Placeholder 2"/>
          <p:cNvSpPr>
            <a:spLocks noGrp="1"/>
          </p:cNvSpPr>
          <p:nvPr>
            <p:ph idx="1"/>
          </p:nvPr>
        </p:nvSpPr>
        <p:spPr>
          <a:xfrm>
            <a:off x="677334" y="1819747"/>
            <a:ext cx="8596668" cy="4221615"/>
          </a:xfrm>
        </p:spPr>
        <p:txBody>
          <a:bodyPr>
            <a:normAutofit/>
          </a:bodyPr>
          <a:lstStyle/>
          <a:p>
            <a:r>
              <a:rPr lang="en-US" dirty="0" smtClean="0"/>
              <a:t>Pakistan enjoys a key position in south Asia from strategic point of view.</a:t>
            </a:r>
          </a:p>
          <a:p>
            <a:r>
              <a:rPr lang="en-US" dirty="0" smtClean="0"/>
              <a:t>The location provides uniqueness in terms of a gateway to Iran, Afghanistan, china and middle East.</a:t>
            </a:r>
          </a:p>
          <a:p>
            <a:r>
              <a:rPr lang="en-US" dirty="0" smtClean="0"/>
              <a:t>The government of Pakistan, is a federal government as a constituted governing authority of the four provinces.</a:t>
            </a:r>
          </a:p>
          <a:p>
            <a:r>
              <a:rPr lang="en-US" dirty="0" smtClean="0"/>
              <a:t>The government is composed of the five branches</a:t>
            </a:r>
          </a:p>
          <a:p>
            <a:r>
              <a:rPr lang="en-US" dirty="0" smtClean="0"/>
              <a:t>Executive</a:t>
            </a:r>
          </a:p>
          <a:p>
            <a:r>
              <a:rPr lang="en-US" dirty="0" smtClean="0"/>
              <a:t>Legislative</a:t>
            </a:r>
          </a:p>
          <a:p>
            <a:r>
              <a:rPr lang="en-US" dirty="0" smtClean="0"/>
              <a:t>Judicial</a:t>
            </a:r>
          </a:p>
          <a:p>
            <a:r>
              <a:rPr lang="en-US" dirty="0" smtClean="0"/>
              <a:t>Defense</a:t>
            </a:r>
          </a:p>
          <a:p>
            <a:r>
              <a:rPr lang="en-US" dirty="0" smtClean="0"/>
              <a:t>media</a:t>
            </a:r>
            <a:endParaRPr lang="en-US" dirty="0"/>
          </a:p>
        </p:txBody>
      </p:sp>
    </p:spTree>
    <p:extLst>
      <p:ext uri="{BB962C8B-B14F-4D97-AF65-F5344CB8AC3E}">
        <p14:creationId xmlns:p14="http://schemas.microsoft.com/office/powerpoint/2010/main" val="39258693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 of Culture</a:t>
            </a:r>
            <a:endParaRPr lang="en-US" dirty="0"/>
          </a:p>
        </p:txBody>
      </p:sp>
      <p:sp>
        <p:nvSpPr>
          <p:cNvPr id="3" name="Content Placeholder 2"/>
          <p:cNvSpPr>
            <a:spLocks noGrp="1"/>
          </p:cNvSpPr>
          <p:nvPr>
            <p:ph idx="1"/>
          </p:nvPr>
        </p:nvSpPr>
        <p:spPr/>
        <p:txBody>
          <a:bodyPr/>
          <a:lstStyle/>
          <a:p>
            <a:r>
              <a:rPr lang="en-US" dirty="0" smtClean="0"/>
              <a:t>Culture may be define as a behavior, peculiar to human being, together with material object used</a:t>
            </a:r>
          </a:p>
          <a:p>
            <a:r>
              <a:rPr lang="en-US" dirty="0" smtClean="0"/>
              <a:t>Culture consist of language, ideas, beliefs, custom, codes, institution, tools, techniques, arts of work, ceremonies and so on </a:t>
            </a:r>
          </a:p>
          <a:p>
            <a:r>
              <a:rPr lang="en-US" dirty="0" smtClean="0"/>
              <a:t>Culture may be define as a whole integral affects of human ideas, action and moods of living.</a:t>
            </a:r>
          </a:p>
          <a:p>
            <a:r>
              <a:rPr lang="en-US" dirty="0" smtClean="0"/>
              <a:t>It can be said that culture is the reflection of day to day life of group, country or community.</a:t>
            </a:r>
          </a:p>
          <a:p>
            <a:r>
              <a:rPr lang="en-US" dirty="0" smtClean="0"/>
              <a:t>Every great nation enjoy its own culture.</a:t>
            </a:r>
            <a:endParaRPr lang="en-US" dirty="0"/>
          </a:p>
        </p:txBody>
      </p:sp>
    </p:spTree>
    <p:extLst>
      <p:ext uri="{BB962C8B-B14F-4D97-AF65-F5344CB8AC3E}">
        <p14:creationId xmlns:p14="http://schemas.microsoft.com/office/powerpoint/2010/main" val="27445272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1382"/>
          </a:xfrm>
        </p:spPr>
        <p:txBody>
          <a:bodyPr/>
          <a:lstStyle/>
          <a:p>
            <a:pPr algn="ctr"/>
            <a:r>
              <a:rPr lang="en-US" dirty="0" smtClean="0"/>
              <a:t>Geography of Pakistan</a:t>
            </a:r>
            <a:endParaRPr lang="en-US" dirty="0"/>
          </a:p>
        </p:txBody>
      </p:sp>
      <p:sp>
        <p:nvSpPr>
          <p:cNvPr id="3" name="Content Placeholder 2"/>
          <p:cNvSpPr>
            <a:spLocks noGrp="1"/>
          </p:cNvSpPr>
          <p:nvPr>
            <p:ph idx="1"/>
          </p:nvPr>
        </p:nvSpPr>
        <p:spPr>
          <a:xfrm>
            <a:off x="677334" y="1930401"/>
            <a:ext cx="8596668" cy="4110962"/>
          </a:xfrm>
        </p:spPr>
        <p:txBody>
          <a:bodyPr>
            <a:normAutofit lnSpcReduction="10000"/>
          </a:bodyPr>
          <a:lstStyle/>
          <a:p>
            <a:r>
              <a:rPr lang="en-US" dirty="0" smtClean="0"/>
              <a:t>Location: West part of South Asia</a:t>
            </a:r>
          </a:p>
          <a:p>
            <a:r>
              <a:rPr lang="en-US" dirty="0" smtClean="0"/>
              <a:t>Total Area: 796096 sq. km.</a:t>
            </a:r>
          </a:p>
          <a:p>
            <a:r>
              <a:rPr lang="en-US" dirty="0" smtClean="0"/>
              <a:t>Boundaries:</a:t>
            </a:r>
          </a:p>
          <a:p>
            <a:r>
              <a:rPr lang="en-US" dirty="0" smtClean="0"/>
              <a:t>To the wet by Iran 909/959 km (approx.)</a:t>
            </a:r>
          </a:p>
          <a:p>
            <a:r>
              <a:rPr lang="en-US" dirty="0" smtClean="0"/>
              <a:t>To the North by Afghanistan 2252 km long common border (Durand line)</a:t>
            </a:r>
          </a:p>
          <a:p>
            <a:r>
              <a:rPr lang="en-US" dirty="0" smtClean="0"/>
              <a:t>To the North East by China 585 km border with china </a:t>
            </a:r>
          </a:p>
          <a:p>
            <a:r>
              <a:rPr lang="en-US" dirty="0" smtClean="0"/>
              <a:t>To the South East y India </a:t>
            </a:r>
          </a:p>
          <a:p>
            <a:r>
              <a:rPr lang="en-US" dirty="0" smtClean="0"/>
              <a:t>To the south by Arabian sea Pakistan is separated from Tajikistan by a narrow strip of afghan territory called </a:t>
            </a:r>
            <a:r>
              <a:rPr lang="en-US" dirty="0" err="1" smtClean="0"/>
              <a:t>Wakhan</a:t>
            </a:r>
            <a:r>
              <a:rPr lang="en-US" dirty="0" smtClean="0"/>
              <a:t> </a:t>
            </a:r>
          </a:p>
          <a:p>
            <a:r>
              <a:rPr lang="en-US" dirty="0" smtClean="0"/>
              <a:t>Coast line: 1,046 km (approx.)</a:t>
            </a:r>
          </a:p>
          <a:p>
            <a:r>
              <a:rPr lang="en-US" dirty="0" smtClean="0"/>
              <a:t>Population: 212.2 million (approx.) 5</a:t>
            </a:r>
            <a:r>
              <a:rPr lang="en-US" baseline="30000" dirty="0" smtClean="0"/>
              <a:t>th</a:t>
            </a:r>
            <a:r>
              <a:rPr lang="en-US" dirty="0" smtClean="0"/>
              <a:t> populous and 33</a:t>
            </a:r>
            <a:r>
              <a:rPr lang="en-US" baseline="30000" dirty="0" smtClean="0"/>
              <a:t>rd</a:t>
            </a:r>
            <a:r>
              <a:rPr lang="en-US" dirty="0" smtClean="0"/>
              <a:t> largest</a:t>
            </a:r>
          </a:p>
          <a:p>
            <a:pPr marL="0" indent="0">
              <a:buNone/>
            </a:pPr>
            <a:endParaRPr lang="en-US" dirty="0"/>
          </a:p>
        </p:txBody>
      </p:sp>
    </p:spTree>
    <p:extLst>
      <p:ext uri="{BB962C8B-B14F-4D97-AF65-F5344CB8AC3E}">
        <p14:creationId xmlns:p14="http://schemas.microsoft.com/office/powerpoint/2010/main" val="7437776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778"/>
          </a:xfrm>
        </p:spPr>
        <p:txBody>
          <a:bodyPr>
            <a:normAutofit fontScale="90000"/>
          </a:bodyPr>
          <a:lstStyle/>
          <a:p>
            <a:pPr algn="ctr"/>
            <a:r>
              <a:rPr lang="en-US" dirty="0" smtClean="0"/>
              <a:t>Province of Pakistan</a:t>
            </a:r>
            <a:endParaRPr lang="en-US" dirty="0"/>
          </a:p>
        </p:txBody>
      </p:sp>
      <p:sp>
        <p:nvSpPr>
          <p:cNvPr id="3" name="Content Placeholder 2"/>
          <p:cNvSpPr>
            <a:spLocks noGrp="1"/>
          </p:cNvSpPr>
          <p:nvPr>
            <p:ph idx="1"/>
          </p:nvPr>
        </p:nvSpPr>
        <p:spPr>
          <a:xfrm>
            <a:off x="677334" y="1448554"/>
            <a:ext cx="8596668" cy="4592809"/>
          </a:xfrm>
        </p:spPr>
        <p:txBody>
          <a:bodyPr>
            <a:normAutofit fontScale="92500" lnSpcReduction="20000"/>
          </a:bodyPr>
          <a:lstStyle/>
          <a:p>
            <a:r>
              <a:rPr lang="en-US" dirty="0" smtClean="0"/>
              <a:t>Punjab:</a:t>
            </a:r>
          </a:p>
          <a:p>
            <a:r>
              <a:rPr lang="en-US" dirty="0" smtClean="0"/>
              <a:t>Punjab is the mot populous province</a:t>
            </a:r>
          </a:p>
          <a:p>
            <a:r>
              <a:rPr lang="en-US" dirty="0" smtClean="0"/>
              <a:t>Approximately 56% of the country’s total population</a:t>
            </a:r>
          </a:p>
          <a:p>
            <a:r>
              <a:rPr lang="en-US" dirty="0" smtClean="0"/>
              <a:t>The main languages are Punjabi and </a:t>
            </a:r>
            <a:r>
              <a:rPr lang="en-US" dirty="0" err="1"/>
              <a:t>S</a:t>
            </a:r>
            <a:r>
              <a:rPr lang="en-US" dirty="0" err="1" smtClean="0"/>
              <a:t>araiki</a:t>
            </a:r>
            <a:endParaRPr lang="en-US" dirty="0" smtClean="0"/>
          </a:p>
          <a:p>
            <a:r>
              <a:rPr lang="en-US" dirty="0" smtClean="0"/>
              <a:t>Lahore has  traditionally been the capital of Punjab for thousand years: it is Punjab’s main cultural, historical, administrative  and economic center.</a:t>
            </a:r>
          </a:p>
          <a:p>
            <a:r>
              <a:rPr lang="en-US" dirty="0" smtClean="0"/>
              <a:t>Its food  </a:t>
            </a:r>
            <a:r>
              <a:rPr lang="en-US" dirty="0" err="1"/>
              <a:t>Pratha</a:t>
            </a:r>
            <a:r>
              <a:rPr lang="en-US" dirty="0"/>
              <a:t>, </a:t>
            </a:r>
            <a:r>
              <a:rPr lang="en-US" dirty="0" err="1"/>
              <a:t>Makkan</a:t>
            </a:r>
            <a:r>
              <a:rPr lang="en-US" dirty="0"/>
              <a:t>, </a:t>
            </a:r>
            <a:r>
              <a:rPr lang="en-US" dirty="0" err="1"/>
              <a:t>Lassi</a:t>
            </a:r>
            <a:r>
              <a:rPr lang="en-US" dirty="0"/>
              <a:t>, </a:t>
            </a:r>
            <a:r>
              <a:rPr lang="en-US" dirty="0" err="1"/>
              <a:t>Makie</a:t>
            </a:r>
            <a:r>
              <a:rPr lang="en-US" dirty="0"/>
              <a:t> </a:t>
            </a:r>
            <a:r>
              <a:rPr lang="en-US" dirty="0" err="1"/>
              <a:t>ki</a:t>
            </a:r>
            <a:r>
              <a:rPr lang="en-US" dirty="0"/>
              <a:t> roti etc.</a:t>
            </a:r>
            <a:endParaRPr lang="en-US" dirty="0" smtClean="0"/>
          </a:p>
          <a:p>
            <a:r>
              <a:rPr lang="en-US" dirty="0" smtClean="0"/>
              <a:t>K.P.K: </a:t>
            </a:r>
          </a:p>
          <a:p>
            <a:r>
              <a:rPr lang="en-US" dirty="0" smtClean="0"/>
              <a:t>Previously known as the North-West Frontier Province</a:t>
            </a:r>
          </a:p>
          <a:p>
            <a:r>
              <a:rPr lang="en-US" dirty="0" smtClean="0"/>
              <a:t>The main ethnic group in the province is the Pashtuns</a:t>
            </a:r>
          </a:p>
          <a:p>
            <a:r>
              <a:rPr lang="en-US" dirty="0" smtClean="0"/>
              <a:t>The principal language is Pashto</a:t>
            </a:r>
          </a:p>
          <a:p>
            <a:r>
              <a:rPr lang="en-US" dirty="0" smtClean="0"/>
              <a:t>Tribal system</a:t>
            </a:r>
          </a:p>
          <a:p>
            <a:r>
              <a:rPr lang="en-US" dirty="0" smtClean="0"/>
              <a:t>Most beautiful province</a:t>
            </a:r>
          </a:p>
          <a:p>
            <a:r>
              <a:rPr lang="en-US" dirty="0" smtClean="0"/>
              <a:t>Its food  </a:t>
            </a:r>
            <a:r>
              <a:rPr lang="en-US" dirty="0" err="1"/>
              <a:t>Sajji</a:t>
            </a:r>
            <a:r>
              <a:rPr lang="en-US" dirty="0"/>
              <a:t>, </a:t>
            </a:r>
            <a:r>
              <a:rPr lang="en-US" dirty="0" err="1"/>
              <a:t>Balti</a:t>
            </a:r>
            <a:r>
              <a:rPr lang="en-US" dirty="0"/>
              <a:t> meat etc.</a:t>
            </a:r>
          </a:p>
          <a:p>
            <a:endParaRPr lang="en-US" dirty="0" smtClean="0"/>
          </a:p>
          <a:p>
            <a:endParaRPr lang="en-US" dirty="0" smtClean="0"/>
          </a:p>
        </p:txBody>
      </p:sp>
    </p:spTree>
    <p:extLst>
      <p:ext uri="{BB962C8B-B14F-4D97-AF65-F5344CB8AC3E}">
        <p14:creationId xmlns:p14="http://schemas.microsoft.com/office/powerpoint/2010/main" val="36872728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48832"/>
          </a:xfrm>
        </p:spPr>
        <p:txBody>
          <a:bodyPr/>
          <a:lstStyle/>
          <a:p>
            <a:pPr algn="ctr"/>
            <a:r>
              <a:rPr lang="en-US" dirty="0" smtClean="0"/>
              <a:t>Conti…</a:t>
            </a:r>
            <a:endParaRPr lang="en-US" dirty="0"/>
          </a:p>
        </p:txBody>
      </p:sp>
      <p:sp>
        <p:nvSpPr>
          <p:cNvPr id="3" name="Content Placeholder 2"/>
          <p:cNvSpPr>
            <a:spLocks noGrp="1"/>
          </p:cNvSpPr>
          <p:nvPr>
            <p:ph idx="1"/>
          </p:nvPr>
        </p:nvSpPr>
        <p:spPr>
          <a:xfrm>
            <a:off x="677334" y="1466661"/>
            <a:ext cx="8596668" cy="4574702"/>
          </a:xfrm>
        </p:spPr>
        <p:txBody>
          <a:bodyPr>
            <a:normAutofit lnSpcReduction="10000"/>
          </a:bodyPr>
          <a:lstStyle/>
          <a:p>
            <a:r>
              <a:rPr lang="en-US" dirty="0" smtClean="0"/>
              <a:t>Sindh:</a:t>
            </a:r>
          </a:p>
          <a:p>
            <a:r>
              <a:rPr lang="en-US" dirty="0" smtClean="0"/>
              <a:t>Geographically it is the third largest province of Pakistan</a:t>
            </a:r>
          </a:p>
          <a:p>
            <a:r>
              <a:rPr lang="en-US" dirty="0" smtClean="0"/>
              <a:t>It is hot in the summer and mild in winter.</a:t>
            </a:r>
          </a:p>
          <a:p>
            <a:r>
              <a:rPr lang="en-US" dirty="0" smtClean="0"/>
              <a:t>Karachi is the largest city, main seaport and  as well as the capital of the province of Sindh</a:t>
            </a:r>
          </a:p>
          <a:p>
            <a:r>
              <a:rPr lang="en-US" dirty="0" smtClean="0"/>
              <a:t>It was the original capital of Pakistan until the construction of Islamabad.</a:t>
            </a:r>
          </a:p>
          <a:p>
            <a:r>
              <a:rPr lang="en-US" dirty="0" smtClean="0"/>
              <a:t>Its food </a:t>
            </a:r>
            <a:r>
              <a:rPr lang="en-US" dirty="0"/>
              <a:t>Fish, Sea food, Biryani </a:t>
            </a:r>
            <a:r>
              <a:rPr lang="en-US" dirty="0" smtClean="0"/>
              <a:t>etc.</a:t>
            </a:r>
          </a:p>
          <a:p>
            <a:r>
              <a:rPr lang="en-US" dirty="0" smtClean="0"/>
              <a:t>Baluchistan:</a:t>
            </a:r>
          </a:p>
          <a:p>
            <a:r>
              <a:rPr lang="en-US" dirty="0" smtClean="0"/>
              <a:t>Baluchistan is the Largest province (by area) of Pakistan </a:t>
            </a:r>
          </a:p>
          <a:p>
            <a:r>
              <a:rPr lang="en-US" dirty="0" smtClean="0"/>
              <a:t>Scarcely populated</a:t>
            </a:r>
          </a:p>
          <a:p>
            <a:r>
              <a:rPr lang="en-US" dirty="0" err="1" smtClean="0"/>
              <a:t>Gawadar</a:t>
            </a:r>
            <a:r>
              <a:rPr lang="en-US" dirty="0" smtClean="0"/>
              <a:t> </a:t>
            </a:r>
            <a:r>
              <a:rPr lang="en-US" dirty="0" smtClean="0"/>
              <a:t>port</a:t>
            </a:r>
          </a:p>
          <a:p>
            <a:r>
              <a:rPr lang="en-US" dirty="0" smtClean="0"/>
              <a:t>Its food </a:t>
            </a:r>
            <a:r>
              <a:rPr lang="en-US" dirty="0"/>
              <a:t>Dry fruits and Pulses </a:t>
            </a:r>
          </a:p>
          <a:p>
            <a:endParaRPr lang="en-US" dirty="0"/>
          </a:p>
        </p:txBody>
      </p:sp>
    </p:spTree>
    <p:extLst>
      <p:ext uri="{BB962C8B-B14F-4D97-AF65-F5344CB8AC3E}">
        <p14:creationId xmlns:p14="http://schemas.microsoft.com/office/powerpoint/2010/main" val="4774550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Islamic values and tradition</a:t>
            </a:r>
            <a:endParaRPr lang="en-US" dirty="0"/>
          </a:p>
        </p:txBody>
      </p:sp>
      <p:sp>
        <p:nvSpPr>
          <p:cNvPr id="3" name="Content Placeholder 2"/>
          <p:cNvSpPr>
            <a:spLocks noGrp="1"/>
          </p:cNvSpPr>
          <p:nvPr>
            <p:ph idx="1"/>
          </p:nvPr>
        </p:nvSpPr>
        <p:spPr/>
        <p:txBody>
          <a:bodyPr/>
          <a:lstStyle/>
          <a:p>
            <a:r>
              <a:rPr lang="en-US" dirty="0" smtClean="0"/>
              <a:t>Pakistani culture is actually part of Islamic civilization which draw its tradition and value from Islam and rich Islamic history.</a:t>
            </a:r>
          </a:p>
          <a:p>
            <a:r>
              <a:rPr lang="en-US" dirty="0" smtClean="0"/>
              <a:t>Majority of people comprises of Muslims and teaching of Islam e.g.</a:t>
            </a:r>
          </a:p>
          <a:p>
            <a:r>
              <a:rPr lang="en-US" dirty="0" smtClean="0"/>
              <a:t>Believe in the oneness of Almighty Allah</a:t>
            </a:r>
          </a:p>
          <a:p>
            <a:r>
              <a:rPr lang="en-US" dirty="0" smtClean="0"/>
              <a:t>Prophet hood and finality of Prophet Muhammad ( P B U H )</a:t>
            </a:r>
          </a:p>
          <a:p>
            <a:r>
              <a:rPr lang="en-US" dirty="0" smtClean="0"/>
              <a:t>Brother hood </a:t>
            </a:r>
          </a:p>
          <a:p>
            <a:r>
              <a:rPr lang="en-US" dirty="0" smtClean="0"/>
              <a:t>Equality and social justices</a:t>
            </a:r>
          </a:p>
          <a:p>
            <a:r>
              <a:rPr lang="en-US" dirty="0" smtClean="0"/>
              <a:t>Islam religion of peace and harmony</a:t>
            </a:r>
            <a:endParaRPr lang="en-US" dirty="0"/>
          </a:p>
        </p:txBody>
      </p:sp>
    </p:spTree>
    <p:extLst>
      <p:ext uri="{BB962C8B-B14F-4D97-AF65-F5344CB8AC3E}">
        <p14:creationId xmlns:p14="http://schemas.microsoft.com/office/powerpoint/2010/main" val="24540413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National and Regional Languages</a:t>
            </a:r>
            <a:endParaRPr lang="en-US" dirty="0"/>
          </a:p>
        </p:txBody>
      </p:sp>
      <p:sp>
        <p:nvSpPr>
          <p:cNvPr id="3" name="Content Placeholder 2"/>
          <p:cNvSpPr>
            <a:spLocks noGrp="1"/>
          </p:cNvSpPr>
          <p:nvPr>
            <p:ph idx="1"/>
          </p:nvPr>
        </p:nvSpPr>
        <p:spPr/>
        <p:txBody>
          <a:bodyPr>
            <a:normAutofit lnSpcReduction="10000"/>
          </a:bodyPr>
          <a:lstStyle/>
          <a:p>
            <a:r>
              <a:rPr lang="en-US" dirty="0" smtClean="0"/>
              <a:t>A number of languages are spoken in Pakistan</a:t>
            </a:r>
          </a:p>
          <a:p>
            <a:r>
              <a:rPr lang="en-US" dirty="0" smtClean="0"/>
              <a:t>National Language </a:t>
            </a:r>
          </a:p>
          <a:p>
            <a:r>
              <a:rPr lang="en-US" dirty="0" smtClean="0"/>
              <a:t>Urdu and English (official)</a:t>
            </a:r>
          </a:p>
          <a:p>
            <a:r>
              <a:rPr lang="en-US" dirty="0" smtClean="0"/>
              <a:t>Regional Languages</a:t>
            </a:r>
          </a:p>
          <a:p>
            <a:r>
              <a:rPr lang="en-US" dirty="0" smtClean="0"/>
              <a:t>Punjabi </a:t>
            </a:r>
          </a:p>
          <a:p>
            <a:r>
              <a:rPr lang="en-US" dirty="0" smtClean="0"/>
              <a:t>Sindhi </a:t>
            </a:r>
          </a:p>
          <a:p>
            <a:r>
              <a:rPr lang="en-US" dirty="0" smtClean="0"/>
              <a:t>Pashto</a:t>
            </a:r>
          </a:p>
          <a:p>
            <a:r>
              <a:rPr lang="en-US" dirty="0" err="1" smtClean="0"/>
              <a:t>Baluchi</a:t>
            </a:r>
            <a:endParaRPr lang="en-US" dirty="0" smtClean="0"/>
          </a:p>
          <a:p>
            <a:r>
              <a:rPr lang="en-US" dirty="0" smtClean="0"/>
              <a:t>Kashmiri </a:t>
            </a:r>
          </a:p>
          <a:p>
            <a:r>
              <a:rPr lang="en-US" dirty="0" smtClean="0"/>
              <a:t>Total literate population: 58% approx.</a:t>
            </a:r>
          </a:p>
          <a:p>
            <a:endParaRPr lang="en-US" dirty="0"/>
          </a:p>
        </p:txBody>
      </p:sp>
    </p:spTree>
    <p:extLst>
      <p:ext uri="{BB962C8B-B14F-4D97-AF65-F5344CB8AC3E}">
        <p14:creationId xmlns:p14="http://schemas.microsoft.com/office/powerpoint/2010/main" val="32167813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Mixed Culture </a:t>
            </a:r>
            <a:endParaRPr lang="en-US" dirty="0"/>
          </a:p>
        </p:txBody>
      </p:sp>
      <p:sp>
        <p:nvSpPr>
          <p:cNvPr id="3" name="Content Placeholder 2"/>
          <p:cNvSpPr>
            <a:spLocks noGrp="1"/>
          </p:cNvSpPr>
          <p:nvPr>
            <p:ph idx="1"/>
          </p:nvPr>
        </p:nvSpPr>
        <p:spPr/>
        <p:txBody>
          <a:bodyPr>
            <a:normAutofit/>
          </a:bodyPr>
          <a:lstStyle/>
          <a:p>
            <a:r>
              <a:rPr lang="en-US" dirty="0"/>
              <a:t>The society and culture of Pakistan comprises of numerous ethnical groups: Punjab, Sindh, KPK and Baluchistan</a:t>
            </a:r>
          </a:p>
          <a:p>
            <a:r>
              <a:rPr lang="en-US" dirty="0"/>
              <a:t>The origin of current Pakistani culture can be tracked back to Indus Valley Civilization which was simultaneous with ancient Egyptian and </a:t>
            </a:r>
            <a:r>
              <a:rPr lang="en-US" dirty="0" err="1"/>
              <a:t>Sumarian</a:t>
            </a:r>
            <a:r>
              <a:rPr lang="en-US" dirty="0"/>
              <a:t> Civilization, around 5000 years </a:t>
            </a:r>
            <a:r>
              <a:rPr lang="en-US" dirty="0" smtClean="0"/>
              <a:t>ago.</a:t>
            </a:r>
          </a:p>
          <a:p>
            <a:r>
              <a:rPr lang="en-US" dirty="0" smtClean="0"/>
              <a:t>People enter the Indus Valley from Iran, Turkey, Arabia and Central Asia etc. adopted the sea route to reach the soil of Sub- Continent. they brought their tradition, custom, festivals and way of life. Local culture mixed with the culture of new arrivals created a multicolored culture on the soil of present day Pakistan.</a:t>
            </a:r>
          </a:p>
          <a:p>
            <a:endParaRPr lang="en-US" dirty="0"/>
          </a:p>
        </p:txBody>
      </p:sp>
    </p:spTree>
    <p:extLst>
      <p:ext uri="{BB962C8B-B14F-4D97-AF65-F5344CB8AC3E}">
        <p14:creationId xmlns:p14="http://schemas.microsoft.com/office/powerpoint/2010/main" val="40492793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TotalTime>
  <Words>1218</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Pakistan Studies</vt:lpstr>
      <vt:lpstr>Culture, Land and people of Pakistan </vt:lpstr>
      <vt:lpstr>Definition of Culture</vt:lpstr>
      <vt:lpstr>Geography of Pakistan</vt:lpstr>
      <vt:lpstr>Province of Pakistan</vt:lpstr>
      <vt:lpstr>Conti…</vt:lpstr>
      <vt:lpstr>Islamic values and tradition</vt:lpstr>
      <vt:lpstr>National and Regional Languages</vt:lpstr>
      <vt:lpstr>Mixed Culture </vt:lpstr>
      <vt:lpstr>Archaeological Treasure</vt:lpstr>
      <vt:lpstr>Variety of dresses and Tourist Attraction</vt:lpstr>
      <vt:lpstr>Handicrafts</vt:lpstr>
      <vt:lpstr>Festivals</vt:lpstr>
      <vt:lpstr>Sports of Pakistan</vt:lpstr>
      <vt:lpstr>Burning Issues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 Studies</dc:title>
  <dc:creator>Microsoft account</dc:creator>
  <cp:lastModifiedBy>Microsoft account</cp:lastModifiedBy>
  <cp:revision>17</cp:revision>
  <dcterms:created xsi:type="dcterms:W3CDTF">2022-09-11T14:02:43Z</dcterms:created>
  <dcterms:modified xsi:type="dcterms:W3CDTF">2022-09-12T06:08:29Z</dcterms:modified>
</cp:coreProperties>
</file>