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71" r:id="rId11"/>
    <p:sldId id="264" r:id="rId12"/>
    <p:sldId id="265" r:id="rId13"/>
    <p:sldId id="270" r:id="rId14"/>
    <p:sldId id="266" r:id="rId15"/>
    <p:sldId id="272" r:id="rId16"/>
    <p:sldId id="267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Pakistan Studies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Instructor </a:t>
            </a:r>
            <a:r>
              <a:rPr lang="en-US" dirty="0" err="1" smtClean="0"/>
              <a:t>Shamim</a:t>
            </a:r>
            <a:r>
              <a:rPr lang="en-US" dirty="0" smtClean="0"/>
              <a:t> </a:t>
            </a:r>
            <a:r>
              <a:rPr lang="en-US" dirty="0" err="1" smtClean="0"/>
              <a:t>Liaquat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413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3074" name="Picture 2" descr="Connectivity, Economic Integration Shared Prosperity of So. Asia and Central  Asia: Islamabad Think Tank IPRI – DesPardes + PKonwe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61533"/>
            <a:ext cx="5427133" cy="489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134" y="1261533"/>
            <a:ext cx="3084868" cy="48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5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pPr algn="ctr"/>
            <a:r>
              <a:rPr lang="en-US" dirty="0" smtClean="0"/>
              <a:t>Persian Gulf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9333"/>
            <a:ext cx="8596668" cy="4602029"/>
          </a:xfrm>
        </p:spPr>
        <p:txBody>
          <a:bodyPr/>
          <a:lstStyle/>
          <a:p>
            <a:r>
              <a:rPr lang="en-US" dirty="0" err="1" smtClean="0"/>
              <a:t>Gwadar</a:t>
            </a:r>
            <a:r>
              <a:rPr lang="en-US" dirty="0" smtClean="0"/>
              <a:t> port provides access to gulf of Oman.</a:t>
            </a:r>
          </a:p>
          <a:p>
            <a:r>
              <a:rPr lang="en-US" dirty="0" smtClean="0"/>
              <a:t>This gulf is surrounded by U.A.E, Iran, Saudi Arabia, Bahrain, Qatar, Kuwait and Iraq.</a:t>
            </a:r>
          </a:p>
          <a:p>
            <a:r>
              <a:rPr lang="en-US" dirty="0" smtClean="0"/>
              <a:t>Rich Energy Resources.</a:t>
            </a:r>
          </a:p>
          <a:p>
            <a:r>
              <a:rPr lang="en-US" dirty="0" smtClean="0"/>
              <a:t>World Largest Natural Gas Reservoir.</a:t>
            </a:r>
          </a:p>
          <a:p>
            <a:r>
              <a:rPr lang="en-US" dirty="0" smtClean="0"/>
              <a:t> Pakistan can check and facilitate the trade and transportation to gulf states.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02" y="3740347"/>
            <a:ext cx="7992532" cy="201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7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 to Islamic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Geographically, Pakistan is situated at the Centre of the Islamic countries of Africa and Asia.</a:t>
            </a:r>
          </a:p>
          <a:p>
            <a:r>
              <a:rPr lang="en-US" dirty="0" smtClean="0"/>
              <a:t>It is linked to these Muslim states through land and sea routes.</a:t>
            </a:r>
          </a:p>
          <a:p>
            <a:r>
              <a:rPr lang="en-US" dirty="0" smtClean="0"/>
              <a:t>Thus not only its ideological background, but its geographical centrality that its support the unity of Muslim world.</a:t>
            </a:r>
          </a:p>
          <a:p>
            <a:r>
              <a:rPr lang="en-US" dirty="0" smtClean="0"/>
              <a:t>Provide platform for the mutual alliance and unity of the Muslims.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Pakistan &amp; Muslim World</a:t>
            </a:r>
            <a:endParaRPr lang="en-US" dirty="0"/>
          </a:p>
        </p:txBody>
      </p:sp>
      <p:pic>
        <p:nvPicPr>
          <p:cNvPr id="4" name="Picture 2" descr="Central Asian Republics ready to join CPE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67" y="1710268"/>
            <a:ext cx="8297333" cy="433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91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400"/>
          </a:xfrm>
        </p:spPr>
        <p:txBody>
          <a:bodyPr/>
          <a:lstStyle/>
          <a:p>
            <a:pPr algn="ctr"/>
            <a:r>
              <a:rPr lang="en-US" dirty="0" smtClean="0"/>
              <a:t>Indo U.S Hegemony in Indian Ocean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7001"/>
            <a:ext cx="8596668" cy="4644362"/>
          </a:xfrm>
        </p:spPr>
        <p:txBody>
          <a:bodyPr/>
          <a:lstStyle/>
          <a:p>
            <a:r>
              <a:rPr lang="en-US" dirty="0" smtClean="0"/>
              <a:t>India has a shared interests with the U.S and NATO in the subjection of Pakistan.</a:t>
            </a:r>
          </a:p>
          <a:p>
            <a:r>
              <a:rPr lang="en-US" dirty="0" smtClean="0"/>
              <a:t>Indian as Asian Tiger</a:t>
            </a:r>
          </a:p>
          <a:p>
            <a:r>
              <a:rPr lang="en-US" dirty="0" smtClean="0"/>
              <a:t>String of pearls</a:t>
            </a:r>
          </a:p>
          <a:p>
            <a:r>
              <a:rPr lang="en-US" dirty="0" smtClean="0"/>
              <a:t>Strait of </a:t>
            </a:r>
            <a:r>
              <a:rPr lang="en-US" dirty="0" err="1" smtClean="0"/>
              <a:t>Malaka</a:t>
            </a:r>
            <a:r>
              <a:rPr lang="en-US" dirty="0" smtClean="0"/>
              <a:t> and </a:t>
            </a:r>
            <a:r>
              <a:rPr lang="en-US" dirty="0" err="1" smtClean="0"/>
              <a:t>Hurmuz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Gwadar</a:t>
            </a:r>
            <a:r>
              <a:rPr lang="en-US" dirty="0" smtClean="0"/>
              <a:t> check on Indo US activities.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98333"/>
            <a:ext cx="8339666" cy="24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5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03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String of Pearls</a:t>
            </a:r>
            <a:endParaRPr lang="en-US" dirty="0"/>
          </a:p>
        </p:txBody>
      </p:sp>
      <p:pic>
        <p:nvPicPr>
          <p:cNvPr id="5124" name="Picture 4" descr="Countering China's 'String of Pearls'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634068"/>
            <a:ext cx="8500533" cy="466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75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Pakistan has a great geostrategic importance since its inception, its geography has been its greatest benefit.</a:t>
            </a:r>
          </a:p>
          <a:p>
            <a:r>
              <a:rPr lang="en-US" dirty="0" smtClean="0"/>
              <a:t>It has resource rich area in the North-West, people in the north-east. </a:t>
            </a:r>
          </a:p>
          <a:p>
            <a:r>
              <a:rPr lang="en-US" dirty="0" smtClean="0"/>
              <a:t>Pakistan is a junction of South </a:t>
            </a:r>
            <a:r>
              <a:rPr lang="en-US" dirty="0"/>
              <a:t>A</a:t>
            </a:r>
            <a:r>
              <a:rPr lang="en-US" dirty="0" smtClean="0"/>
              <a:t>sia, West </a:t>
            </a:r>
            <a:r>
              <a:rPr lang="en-US" dirty="0"/>
              <a:t>A</a:t>
            </a:r>
            <a:r>
              <a:rPr lang="en-US" dirty="0" smtClean="0"/>
              <a:t>sia and Central </a:t>
            </a:r>
            <a:r>
              <a:rPr lang="en-US" dirty="0"/>
              <a:t>A</a:t>
            </a:r>
            <a:r>
              <a:rPr lang="en-US" dirty="0" smtClean="0"/>
              <a:t>sia, a way from resource efficient countries to resource deficient countries.</a:t>
            </a:r>
          </a:p>
          <a:p>
            <a:r>
              <a:rPr lang="en-US" dirty="0" smtClean="0"/>
              <a:t>Pakistan can provide a platform for world to promote peace and prosperity.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30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7170" name="Picture 2" descr="49 Inspirational Exam Quotes For Students: Ultimate Motivation - Exam Study  Expe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176867"/>
            <a:ext cx="8212666" cy="494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54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ank you for your Attention | Fact quotes, Attention, Thank yo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68" y="508000"/>
            <a:ext cx="7992532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8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Geo Strategic Importance of Pakistan</a:t>
            </a:r>
            <a:endParaRPr lang="en-US" dirty="0"/>
          </a:p>
        </p:txBody>
      </p:sp>
      <p:pic>
        <p:nvPicPr>
          <p:cNvPr id="1026" name="Picture 2" descr="Jahangir's World Times - Geo-Strategic Importance of #Pakistan Introduction  Pakistan geographical location #Strategic significance: Proximity of great  powers Gateway to central #Asia- oil and energy #game Significance as a  transit economy Significa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1" y="1413933"/>
            <a:ext cx="8432800" cy="480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61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Geo Strategic and Geo Politics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 refers to the Earth or Geography</a:t>
            </a:r>
          </a:p>
          <a:p>
            <a:r>
              <a:rPr lang="en-US" dirty="0" smtClean="0"/>
              <a:t>Strategy means planning, tactics and policy</a:t>
            </a:r>
          </a:p>
          <a:p>
            <a:r>
              <a:rPr lang="en-US" dirty="0" smtClean="0"/>
              <a:t>Strategic refers to the comprehensive and planned measures to achieve a central goal or to vital assets of military significance</a:t>
            </a:r>
          </a:p>
          <a:p>
            <a:r>
              <a:rPr lang="en-US" dirty="0" smtClean="0"/>
              <a:t>Geo political reflects the combination of geographic and political factors determining the condition of a state or region.</a:t>
            </a:r>
          </a:p>
          <a:p>
            <a:r>
              <a:rPr lang="en-US" dirty="0" smtClean="0"/>
              <a:t>Emphasizing the impact of geography on politics</a:t>
            </a:r>
          </a:p>
          <a:p>
            <a:r>
              <a:rPr lang="en-US" dirty="0" smtClean="0"/>
              <a:t>Moreover, geographical significance of a country plays an important role in the world politics for that country.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marks that how critically beneficial is the country to the other countries in social, economic and political respects.</a:t>
            </a:r>
          </a:p>
          <a:p>
            <a:r>
              <a:rPr lang="en-US" dirty="0" smtClean="0"/>
              <a:t>Geo-strategic merges strategic consideration with geopolitical ones</a:t>
            </a:r>
          </a:p>
          <a:p>
            <a:r>
              <a:rPr lang="en-US" dirty="0" smtClean="0"/>
              <a:t>Geo-strategic means the importance of a country or a region as by virtue of its geographical location</a:t>
            </a:r>
          </a:p>
          <a:p>
            <a:r>
              <a:rPr lang="en-US" dirty="0" smtClean="0"/>
              <a:t>Like NATO, Islamic Military Counter Terrorism Coalition (IMCTC) and Warsaw Pact is a geostrategic military alliance.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1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Geography of Pakistan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Islamic republic of Pakistan is situated on a very important geographical location.</a:t>
            </a:r>
          </a:p>
          <a:p>
            <a:r>
              <a:rPr lang="en-US" dirty="0" smtClean="0"/>
              <a:t>The mountainous region adjoining central </a:t>
            </a:r>
            <a:r>
              <a:rPr lang="en-US" dirty="0"/>
              <a:t>A</a:t>
            </a:r>
            <a:r>
              <a:rPr lang="en-US" dirty="0" smtClean="0"/>
              <a:t>sia and the middle east.</a:t>
            </a:r>
          </a:p>
          <a:p>
            <a:r>
              <a:rPr lang="en-US" dirty="0" smtClean="0"/>
              <a:t>In south Asia 2</a:t>
            </a:r>
            <a:r>
              <a:rPr lang="en-US" baseline="30000" dirty="0" smtClean="0"/>
              <a:t>nd</a:t>
            </a:r>
            <a:r>
              <a:rPr lang="en-US" dirty="0" smtClean="0"/>
              <a:t> Atomic State </a:t>
            </a:r>
          </a:p>
          <a:p>
            <a:r>
              <a:rPr lang="en-US" dirty="0" smtClean="0"/>
              <a:t>Area 796,096 Sq. km,</a:t>
            </a:r>
          </a:p>
          <a:p>
            <a:r>
              <a:rPr lang="en-US" dirty="0" smtClean="0"/>
              <a:t>Pakistan is the world’s 33</a:t>
            </a:r>
            <a:r>
              <a:rPr lang="en-US" baseline="30000" dirty="0" smtClean="0"/>
              <a:t>rd</a:t>
            </a:r>
            <a:r>
              <a:rPr lang="en-US" dirty="0" smtClean="0"/>
              <a:t> largest country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pPr algn="ctr"/>
            <a:r>
              <a:rPr lang="en-US" dirty="0" smtClean="0"/>
              <a:t>China Pakistan Economic Corridor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3333"/>
            <a:ext cx="8596668" cy="4348029"/>
          </a:xfrm>
        </p:spPr>
        <p:txBody>
          <a:bodyPr>
            <a:normAutofit/>
          </a:bodyPr>
          <a:lstStyle/>
          <a:p>
            <a:r>
              <a:rPr lang="en-US" dirty="0" smtClean="0"/>
              <a:t>A part of belt and road initiative which is economic governances order.</a:t>
            </a:r>
          </a:p>
          <a:p>
            <a:r>
              <a:rPr lang="en-US" dirty="0" smtClean="0"/>
              <a:t>It’s a game changer mega project for Pakistan and China as well.</a:t>
            </a:r>
          </a:p>
          <a:p>
            <a:r>
              <a:rPr lang="en-US" dirty="0" smtClean="0"/>
              <a:t>Network of roads </a:t>
            </a:r>
            <a:r>
              <a:rPr lang="en-US" dirty="0" err="1"/>
              <a:t>K</a:t>
            </a:r>
            <a:r>
              <a:rPr lang="en-US" dirty="0" err="1" smtClean="0"/>
              <a:t>ashgar</a:t>
            </a:r>
            <a:r>
              <a:rPr lang="en-US" dirty="0" smtClean="0"/>
              <a:t> to Persian Gulf via </a:t>
            </a:r>
            <a:r>
              <a:rPr lang="en-US" dirty="0" err="1" smtClean="0"/>
              <a:t>Gwadar</a:t>
            </a:r>
            <a:r>
              <a:rPr lang="en-US" dirty="0" smtClean="0"/>
              <a:t> and other part of country.</a:t>
            </a:r>
          </a:p>
          <a:p>
            <a:r>
              <a:rPr lang="en-US" dirty="0" smtClean="0"/>
              <a:t>Industrial Zone</a:t>
            </a:r>
          </a:p>
          <a:p>
            <a:r>
              <a:rPr lang="en-US" dirty="0" smtClean="0"/>
              <a:t>Railway</a:t>
            </a:r>
          </a:p>
          <a:p>
            <a:r>
              <a:rPr lang="en-US" dirty="0" smtClean="0"/>
              <a:t>Pipeline</a:t>
            </a:r>
          </a:p>
          <a:p>
            <a:r>
              <a:rPr lang="en-US" dirty="0" smtClean="0"/>
              <a:t>For China</a:t>
            </a:r>
          </a:p>
          <a:p>
            <a:r>
              <a:rPr lang="en-US" dirty="0" smtClean="0"/>
              <a:t>Access to Persian gulf</a:t>
            </a:r>
          </a:p>
          <a:p>
            <a:r>
              <a:rPr lang="en-US" dirty="0" smtClean="0"/>
              <a:t>Cheaper route</a:t>
            </a:r>
          </a:p>
          <a:p>
            <a:r>
              <a:rPr lang="en-US" dirty="0" smtClean="0"/>
              <a:t>Check the US presence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1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49953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732" y="1320801"/>
            <a:ext cx="8317269" cy="3174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67" y="4495800"/>
            <a:ext cx="8000999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0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Gwadar</a:t>
            </a:r>
            <a:r>
              <a:rPr lang="en-US" dirty="0" smtClean="0"/>
              <a:t>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warm water deep port</a:t>
            </a:r>
          </a:p>
          <a:p>
            <a:r>
              <a:rPr lang="en-US" dirty="0" smtClean="0"/>
              <a:t>Central point of China Pakistan Economic Corridor</a:t>
            </a:r>
          </a:p>
          <a:p>
            <a:r>
              <a:rPr lang="en-US" dirty="0" smtClean="0"/>
              <a:t>Chinese trade to the rest of world</a:t>
            </a:r>
          </a:p>
          <a:p>
            <a:r>
              <a:rPr lang="en-US" dirty="0" smtClean="0"/>
              <a:t>Provides access to Central Asia</a:t>
            </a:r>
          </a:p>
          <a:p>
            <a:r>
              <a:rPr lang="en-US" dirty="0" smtClean="0"/>
              <a:t>China’s energy requirements</a:t>
            </a:r>
          </a:p>
          <a:p>
            <a:r>
              <a:rPr lang="en-US" dirty="0" smtClean="0"/>
              <a:t>Confluence of civilizations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1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Gate way to Central Asia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Asia is the center stage of new great games.</a:t>
            </a:r>
          </a:p>
          <a:p>
            <a:r>
              <a:rPr lang="en-US" dirty="0" smtClean="0"/>
              <a:t>Because of energy resources and oil in the central Asia.</a:t>
            </a:r>
          </a:p>
          <a:p>
            <a:r>
              <a:rPr lang="en-US" dirty="0" smtClean="0"/>
              <a:t>Pakistan is located very close to Central Asian states.</a:t>
            </a:r>
          </a:p>
          <a:p>
            <a:r>
              <a:rPr lang="en-US" dirty="0" smtClean="0"/>
              <a:t>Pakistan can influence shipment of oil and to reach the central Asian states.</a:t>
            </a:r>
          </a:p>
          <a:p>
            <a:r>
              <a:rPr lang="en-US" dirty="0" smtClean="0"/>
              <a:t>Iran is struggling to export its surplus gas and oil to Eastern countries, Qatar, Pakistan and Turkmenistan pipeline project highlight the position.</a:t>
            </a:r>
          </a:p>
          <a:p>
            <a:r>
              <a:rPr lang="en-US" dirty="0" smtClean="0"/>
              <a:t>In this scare energy world, Pakistan can provide access from energy efficient to energy deficient state.</a:t>
            </a:r>
          </a:p>
        </p:txBody>
      </p:sp>
    </p:spTree>
    <p:extLst>
      <p:ext uri="{BB962C8B-B14F-4D97-AF65-F5344CB8AC3E}">
        <p14:creationId xmlns:p14="http://schemas.microsoft.com/office/powerpoint/2010/main" val="276553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636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Pakistan Studies</vt:lpstr>
      <vt:lpstr>Geo Strategic Importance of Pakistan</vt:lpstr>
      <vt:lpstr>Geo Strategic and Geo Politics</vt:lpstr>
      <vt:lpstr>Cont….</vt:lpstr>
      <vt:lpstr>Geography of Pakistan</vt:lpstr>
      <vt:lpstr>China Pakistan Economic Corridor</vt:lpstr>
      <vt:lpstr>PowerPoint Presentation</vt:lpstr>
      <vt:lpstr>Gwadar Port</vt:lpstr>
      <vt:lpstr>Gate way to Central Asia</vt:lpstr>
      <vt:lpstr>PowerPoint Presentation</vt:lpstr>
      <vt:lpstr>Persian Gulf</vt:lpstr>
      <vt:lpstr>Link to Islamic World</vt:lpstr>
      <vt:lpstr>Pakistan &amp; Muslim World</vt:lpstr>
      <vt:lpstr>Indo U.S Hegemony in Indian Ocean</vt:lpstr>
      <vt:lpstr>String of Pearls</vt:lpstr>
      <vt:lpstr>Conclusion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Pakistan Studies</dc:title>
  <dc:creator>Microsoft account</dc:creator>
  <cp:lastModifiedBy>Microsoft account</cp:lastModifiedBy>
  <cp:revision>17</cp:revision>
  <dcterms:created xsi:type="dcterms:W3CDTF">2022-09-18T05:18:43Z</dcterms:created>
  <dcterms:modified xsi:type="dcterms:W3CDTF">2022-09-18T13:04:13Z</dcterms:modified>
</cp:coreProperties>
</file>