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5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75" r:id="rId18"/>
    <p:sldId id="276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2359-CDCA-8D26-2A72-3D51BD9C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B2634-A84E-DBFB-A1D8-46F4F1931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228-4E79-5292-8741-A7AC2F55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8F2D-1BB2-31F1-4460-CB84FC9D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AB72-C669-9EFB-501F-CDD26060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4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684E-C517-9238-D4A3-9040FA26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7D58-E526-9082-850F-579EA8BB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3F6B-5715-5B3E-01A7-DE7474AD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A227-FC31-88E9-59D2-0F896657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E42D-B73F-D28D-4B61-A94E9F55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593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99FDD-991C-BC3D-6AA4-42FE0D92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BF062-2443-0352-27B6-216E856E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8745-B058-50EE-1FB7-953C8CF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67AD-4BFC-842C-34A8-A904D3BE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E91C-ED90-0780-95DC-31C4A561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38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B8D6-1D39-F311-1CE5-5962DF4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0511-44D5-FADC-66C7-B3898861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BECB-18E0-A063-E40A-5AC8E4D4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078E-2D73-BE7E-8A9C-8A2805B6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CFE5-8EA1-D62B-EADA-98B84651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727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FB81-D56C-7109-E772-A2A9D84C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7D27-04F1-CB8B-EC4E-154B45A5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724B-7D9B-C264-510F-AED4BF1B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744-9D7D-2998-A1FC-83D3E26B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BFB7-B867-DF3B-D56D-75BC05BF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741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5CF2-B394-42A3-4CF7-DB6BEBC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BFC5-DDC9-A27E-9C34-9A6D53D4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CA74-1324-0EBF-F8C0-DAAA5716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48AB-6419-08DC-2580-99F28FA5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941A3-131C-9735-0645-3F38D57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4D60-60E0-B0D1-CE72-3DEF72E0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64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FEBD-5CFB-087A-4759-6EE113F1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BE31-0141-051E-B9BF-A38B464D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064A4-CCB4-35CE-F0AE-138F72C03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BD80B-8612-1397-5189-FFB042FB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1BA9-6679-E678-0AF4-3047CE479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D40A1-1BE7-3F94-1ABA-C3B6F4F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079B3-2205-B792-ADC7-AA8F6A6D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BAB3A-2D60-87D2-C063-3409AFB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75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CE-2B43-4BC5-CF90-36BD3005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24BE8-963B-0763-BACB-D16CCF4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C5AD-0F1F-A2F1-2227-78A97C2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85B0D-35F8-E716-E130-7F2D2071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76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CFB61-6A42-9BA5-0E96-A1A00CE6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D47CF-94C9-8DB3-E0D6-15EBBFBC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730A7-B448-53CD-8472-654FDCF9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48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A96-76BC-9EB9-3C0C-ADE4230A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16A6-D2E8-1E27-DA7A-CDB955E1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F97FB-F5A8-1C58-D97A-05B287CC6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130C4-7626-AD6A-1FFA-00A6359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67767-5A94-BF48-4C18-AAB45983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2192-C0ED-6D20-1544-53395895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21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CA5C-F141-5A58-53D8-88F431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EE426-65BE-60FC-4338-C021B0349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C0D3-0B41-D2D9-FDF6-BD8DE551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AA68-A3E4-2921-862D-197023B2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639CA-2929-16B6-905B-B2A5F6DA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34F2-1FA4-123A-56A9-DB8DDFA3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265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8254-1C46-50ED-17DB-26E54C4D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BA58-8C09-1D7A-E699-068E215A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DAA3-3E0B-056E-FCC5-8A7CAAFB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D1AC9-1E50-8349-B56E-772815C4DA9B}" type="datetimeFigureOut">
              <a:rPr lang="en-PK" smtClean="0"/>
              <a:t>19/03/2025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0E61-0CC9-61F2-4374-25ACB4312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DC12-E197-8503-FD83-71A3E38EC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FE775-0AAC-164F-9F21-BABA19BF3D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588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WQ6ce2Ags" TargetMode="External"/><Relationship Id="rId2" Type="http://schemas.openxmlformats.org/officeDocument/2006/relationships/hyperlink" Target="https://www.youtube.com/watch?v=QBduqg47pT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706-AB2C-D84A-EDB1-D6B19CEF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D3B5-B9CD-C797-0AF5-336B405D3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Interaction Styles</a:t>
            </a:r>
          </a:p>
        </p:txBody>
      </p:sp>
    </p:spTree>
    <p:extLst>
      <p:ext uri="{BB962C8B-B14F-4D97-AF65-F5344CB8AC3E}">
        <p14:creationId xmlns:p14="http://schemas.microsoft.com/office/powerpoint/2010/main" val="82101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44A2-46BA-74FA-8684-56DBE9D2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Gesture based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CF06-BDD7-A57A-EF84-DF77A58D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Description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Users interact with the system using hand or body gestures recognized by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Microsoft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Kinect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Leap Motion controller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Gesture recognition on touchscreens (e.g., swiping, rotating)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Gaming, virtual reality, augmented reality, and environments where touch or voice interaction isn’t ideal.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475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CD55-1973-23EE-DB41-A106527B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4DFD-E081-533C-5E54-88DB79CB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Users give voice commands to control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Smart home devices (e.g., Amazon Echo)</a:t>
            </a:r>
          </a:p>
          <a:p>
            <a:pPr lvl="1"/>
            <a:r>
              <a:rPr lang="en-GB" dirty="0"/>
              <a:t>Voice-controlled car systems (e.g., Tesla voice assistant)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Situations requiring hands-free control, such as driving or operating appliances.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651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32E-FD80-1295-550D-467E4204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Pen-based intefaces (Stylus)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07E7-76E6-ED6D-3DDE-E6181808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Description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Users interact with the system using a stylus or 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Digital drawing tablets (e.g., Wacom)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Handwriting recognition systems (e.g., Microsoft Surface Pen)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Useful in creative fields such as digital art, and for taking handwritten notes on devices.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626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BE0-A89F-8CFF-F966-8F5337AD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Multi touch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58AF-E7BE-6684-7381-7DE95CDB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Description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Users interact with multiple points of contact on a touch-sensitive surface.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Apple’s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iPad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iPhone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screens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Multi-touch trackpads on laptops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Interactive displays, mobile computing, and collaborative workspaces.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5059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D3D-40AF-DF48-EE36-769C9794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Augmented Reality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C563-EAEF-B624-DF4B-0DA5AF1B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interact with digital elements overlaid on the real world.</a:t>
            </a:r>
          </a:p>
          <a:p>
            <a:pPr lvl="1"/>
            <a:endParaRPr lang="en-GB" dirty="0"/>
          </a:p>
          <a:p>
            <a:pPr lvl="1"/>
            <a:r>
              <a:rPr lang="en-GB" b="1" dirty="0" err="1"/>
              <a:t>Examples</a:t>
            </a:r>
            <a:r>
              <a:rPr lang="en-GB" dirty="0" err="1"/>
              <a:t>:</a:t>
            </a:r>
            <a:r>
              <a:rPr lang="en-GB" b="1" dirty="0" err="1"/>
              <a:t>Pokemon</a:t>
            </a:r>
            <a:r>
              <a:rPr lang="en-GB" b="1" dirty="0"/>
              <a:t> Go</a:t>
            </a:r>
            <a:r>
              <a:rPr lang="en-GB" dirty="0"/>
              <a:t> game</a:t>
            </a:r>
          </a:p>
          <a:p>
            <a:pPr lvl="1"/>
            <a:r>
              <a:rPr lang="en-GB" b="1" dirty="0"/>
              <a:t>Google Glass</a:t>
            </a:r>
            <a:endParaRPr lang="en-GB" dirty="0"/>
          </a:p>
          <a:p>
            <a:pPr lvl="1"/>
            <a:r>
              <a:rPr lang="en-GB" b="1" dirty="0"/>
              <a:t>HoloLens</a:t>
            </a:r>
            <a:r>
              <a:rPr lang="en-GB" dirty="0"/>
              <a:t> by Microsoft</a:t>
            </a:r>
          </a:p>
          <a:p>
            <a:r>
              <a:rPr lang="en-GB" b="1" dirty="0"/>
              <a:t>Use case</a:t>
            </a:r>
            <a:r>
              <a:rPr lang="en-GB" dirty="0"/>
              <a:t>: Enhancing real-world environments with digital information, commonly used in gaming, retail, and education.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028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02D9-E6A2-263F-C6A7-B50C94D6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7EAA-F2F5-B250-B61E-7A4B2F6B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Users interact within an entirely virtual environment using specialized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Oculus Rift</a:t>
            </a:r>
            <a:r>
              <a:rPr lang="en-GB" dirty="0"/>
              <a:t> and </a:t>
            </a:r>
            <a:r>
              <a:rPr lang="en-GB" b="1" dirty="0"/>
              <a:t>HTC </a:t>
            </a:r>
            <a:r>
              <a:rPr lang="en-GB" b="1" dirty="0" err="1"/>
              <a:t>Vive</a:t>
            </a:r>
            <a:r>
              <a:rPr lang="en-GB" dirty="0"/>
              <a:t> headsets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VR games and simulations</a:t>
            </a:r>
          </a:p>
          <a:p>
            <a:r>
              <a:rPr lang="en-GB" b="1" dirty="0"/>
              <a:t>Use case</a:t>
            </a:r>
            <a:r>
              <a:rPr lang="en-GB" dirty="0"/>
              <a:t>: Immersive experiences for gaming, education, and virtual simulations.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441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2DE52-75C3-B82A-1248-61650502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Tangibles and Physical Computing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CD984D-0549-2DA5-2360-F62D2DC6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Users interact with physical objects that are augmented with digital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Siftables</a:t>
            </a:r>
            <a:r>
              <a:rPr lang="en-GB" dirty="0"/>
              <a:t> (interactive, digital tiles)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Makey</a:t>
            </a:r>
            <a:r>
              <a:rPr lang="en-GB" b="1" dirty="0"/>
              <a:t> </a:t>
            </a:r>
            <a:r>
              <a:rPr lang="en-GB" b="1" dirty="0" err="1"/>
              <a:t>Makey</a:t>
            </a:r>
            <a:r>
              <a:rPr lang="en-GB" dirty="0"/>
              <a:t> (input device that turns everyday objects into computer interfaces)</a:t>
            </a:r>
          </a:p>
          <a:p>
            <a:endParaRPr lang="en-GB" b="1" dirty="0"/>
          </a:p>
          <a:p>
            <a:r>
              <a:rPr lang="en-GB" b="1" dirty="0"/>
              <a:t>Use case</a:t>
            </a:r>
            <a:r>
              <a:rPr lang="en-GB" dirty="0"/>
              <a:t>: Educational tools, gaming, and innovative interactive installations.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9552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F425-E971-8AB4-6BFA-BB7D135F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Brain Computer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ABFB-EAC0-1550-6926-F2C2AF60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Users control the system directly with brain activity, bypassing conventional input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Neurable</a:t>
            </a:r>
            <a:r>
              <a:rPr lang="en-GB" dirty="0"/>
              <a:t> (a BCI for controlling devices with brain signals)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NeuroSky</a:t>
            </a:r>
            <a:r>
              <a:rPr lang="en-GB" dirty="0"/>
              <a:t> and </a:t>
            </a:r>
            <a:r>
              <a:rPr lang="en-GB" b="1" dirty="0" err="1"/>
              <a:t>Emotiv</a:t>
            </a:r>
            <a:r>
              <a:rPr lang="en-GB" dirty="0"/>
              <a:t> (headsets for brainwave sensing)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Medical applications for people with disabilities, gaming, and research on cognitive load and mental states.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442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EE1A-57A5-A7DB-8BB6-54C68C5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Wearble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DD4E-2F7F-7912-1976-55032796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Description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Users interact through wearable devices that detect body movement, gestures, or environmental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Apple Watch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Fitbit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Google Wear 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smartwatches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GB" b="0" i="0" u="none" strike="noStrike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>
                <a:solidFill>
                  <a:srgbClr val="000000"/>
                </a:solidFill>
                <a:effectLst/>
              </a:rPr>
              <a:t>Health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monitoring, fitness tracking, and smart device control.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07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CE6-8409-5FF0-5EE6-0E77C270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Siftables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C213-F6E5-A255-F278-D48E9A1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Siftables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are small computers that display graphics on their top surface and sense one another and how they are being moved.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Siftables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were developed as a platform for hands-on interactions with digital information and media and were the prototype for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Sifteo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cubes.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</a:t>
            </a:r>
            <a:r>
              <a:rPr lang="en-GB" dirty="0" err="1"/>
              <a:t>vbwzBBHtNGI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91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65CA17-C5A7-183A-A941-8F740663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Conventional Interaction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1DB83-1049-FAF3-7AA5-1E1CDF3C4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480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1AC5-6D83-F31B-4D03-1299EB11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Makey</a:t>
            </a:r>
            <a:r>
              <a:rPr lang="en-GB" b="1" dirty="0"/>
              <a:t> </a:t>
            </a:r>
            <a:r>
              <a:rPr lang="en-GB" b="1" dirty="0" err="1"/>
              <a:t>Makey</a:t>
            </a:r>
            <a:r>
              <a:rPr lang="en-GB" dirty="0"/>
              <a:t> 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710-2007-0FF9-8CFD-B2DE4EFD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is a circuit board that you plug into your computer and it 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acts like a keyboard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. Each metal pad that you see on the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is a conductive touch pad. That means the touch pads on a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GB" b="0" i="0" u="none" strike="noStrike" dirty="0" err="1">
                <a:solidFill>
                  <a:srgbClr val="474747"/>
                </a:solidFill>
                <a:effectLst/>
                <a:latin typeface="Google Sans"/>
              </a:rPr>
              <a:t>Makey</a:t>
            </a:r>
            <a:r>
              <a:rPr lang="en-GB" b="0" i="0" u="none" strike="noStrike" dirty="0">
                <a:solidFill>
                  <a:srgbClr val="474747"/>
                </a:solidFill>
                <a:effectLst/>
                <a:latin typeface="Google Sans"/>
              </a:rPr>
              <a:t> can be connected to other things to invent whatever you can dream up!</a:t>
            </a:r>
          </a:p>
          <a:p>
            <a:endParaRPr lang="en-PK" dirty="0"/>
          </a:p>
          <a:p>
            <a:r>
              <a:rPr lang="en-PK" dirty="0"/>
              <a:t>So easy to use that it can be used by anyone</a:t>
            </a:r>
          </a:p>
          <a:p>
            <a:r>
              <a:rPr lang="en-GB" dirty="0">
                <a:hlinkClick r:id="rId2"/>
              </a:rPr>
              <a:t>https://www.youtube.com/watch?v=QBduqg47pTY</a:t>
            </a:r>
            <a:endParaRPr lang="en-GB" dirty="0"/>
          </a:p>
          <a:p>
            <a:r>
              <a:rPr lang="en-GB" dirty="0">
                <a:hlinkClick r:id="rId3"/>
              </a:rPr>
              <a:t>https://www.youtube.com/watch?v=_DWQ6ce2Ags</a:t>
            </a: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8129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28B4-6C08-12B0-2EBC-8E304935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735-C45F-823A-288E-5C521C08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Findout examples and share the “Interaction Styles”, “Usability” aspects suitable for</a:t>
            </a:r>
          </a:p>
          <a:p>
            <a:pPr lvl="1"/>
            <a:r>
              <a:rPr lang="en-GB" dirty="0"/>
              <a:t>I</a:t>
            </a:r>
            <a:r>
              <a:rPr lang="en-PK" dirty="0"/>
              <a:t>nfants to listen poem</a:t>
            </a:r>
          </a:p>
          <a:p>
            <a:pPr lvl="1"/>
            <a:r>
              <a:rPr lang="en-PK" dirty="0"/>
              <a:t>Adults with impaired sense of vision while using Medical record apps on their mobile phones</a:t>
            </a:r>
          </a:p>
          <a:p>
            <a:pPr lvl="1"/>
            <a:r>
              <a:rPr lang="en-GB" dirty="0"/>
              <a:t>A</a:t>
            </a:r>
            <a:r>
              <a:rPr lang="en-PK" dirty="0"/>
              <a:t>dults to enter their tax data using their mobile phones</a:t>
            </a:r>
          </a:p>
          <a:p>
            <a:pPr marL="457200" lvl="1" indent="0">
              <a:buNone/>
            </a:pPr>
            <a:endParaRPr lang="en-PK" dirty="0"/>
          </a:p>
          <a:p>
            <a:pPr marL="457200" lvl="1" indent="0">
              <a:buNone/>
            </a:pPr>
            <a:r>
              <a:rPr lang="en-PK"/>
              <a:t>Also Suggest how can we improve the interaction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007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E06E3-2ACB-511D-586B-71CE5021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Command line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CD18A-B69B-5A0A-FABE-83462520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interact with the system by typing commands in a specific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DOS command prompt</a:t>
            </a:r>
          </a:p>
          <a:p>
            <a:pPr lvl="1"/>
            <a:r>
              <a:rPr lang="en-GB" dirty="0"/>
              <a:t>Unix/Linux shell (e.g., Bash)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System administrators, programmers, and power users often prefer CLIs for their flexibility and control.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6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9A01-559C-7C98-5E9F-D5E6AB8C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Menu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8004-E4FE-81B4-AA7D-F0C86B79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Description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Users navigate through a series of options presented in menus.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ATM machines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Software applications with dropdown menus (e.g., Microsoft Office)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Suitable for users who need structured options and a guided interface.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55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0281-F0D9-F86D-6925-3C46623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Graphical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8369-2169-7020-F69C-1275768D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interact with graphical elements like buttons, icons, and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Windows and macOS operating systems</a:t>
            </a:r>
          </a:p>
          <a:p>
            <a:pPr lvl="1"/>
            <a:r>
              <a:rPr lang="en-GB" dirty="0"/>
              <a:t>Web browsers</a:t>
            </a:r>
          </a:p>
          <a:p>
            <a:pPr lvl="1"/>
            <a:r>
              <a:rPr lang="en-GB" dirty="0"/>
              <a:t>Mobile apps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Widely used in personal computing, offering visual feedback and easy interaction for novice users.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81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1B92-A245-03AC-9424-5E65B96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 Fill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A42-A63A-00A1-BA4F-C61641A6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input data through forms by filling in fields (e.g., text, checkboxes, dropdowns).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Online surveys</a:t>
            </a:r>
          </a:p>
          <a:p>
            <a:pPr lvl="1"/>
            <a:r>
              <a:rPr lang="en-GB" dirty="0"/>
              <a:t>Registration forms on websites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Collecting structured data, such as in customer surveys or e-commerce checkouts.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2534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A44D-F79E-7226-BD2E-0E908F8A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Direct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560-4502-8834-303A-5B15FD1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Reference to Characteristics presented in Worked Exercise of Ch4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interact with objects on the screen as if they were directly manipulating physical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Drag-and-drop functionality (e.g., moving files on a desktop)</a:t>
            </a:r>
          </a:p>
          <a:p>
            <a:pPr lvl="1"/>
            <a:r>
              <a:rPr lang="en-GB" dirty="0"/>
              <a:t>Touchscreen interactions like pinching to zoom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Common in mobile devices, touch-based systems, and graphical editing software (e.g., Adobe Photoshop).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767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4098-B013-31A6-F27F-538131D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State of the art Interaction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F014-BB8A-6EE1-7F36-86754918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554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67E3-A1BD-6373-24C8-8AD20E52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Natural Language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C948-29D1-EF1B-A6A7-00AC7015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Description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Users interact with the system using everyday language (spoken or written).</a:t>
            </a:r>
          </a:p>
          <a:p>
            <a:r>
              <a:rPr lang="en-GB" b="1" dirty="0"/>
              <a:t>Examples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Virtual assistants like </a:t>
            </a:r>
            <a:r>
              <a:rPr lang="en-GB" b="1" dirty="0"/>
              <a:t>Siri</a:t>
            </a:r>
            <a:r>
              <a:rPr lang="en-GB" dirty="0"/>
              <a:t>, </a:t>
            </a:r>
            <a:r>
              <a:rPr lang="en-GB" b="1" dirty="0"/>
              <a:t>Alexa</a:t>
            </a:r>
            <a:r>
              <a:rPr lang="en-GB" dirty="0"/>
              <a:t>, and </a:t>
            </a:r>
            <a:r>
              <a:rPr lang="en-GB" b="1" dirty="0"/>
              <a:t>Google Assistant</a:t>
            </a:r>
            <a:endParaRPr lang="en-GB" dirty="0"/>
          </a:p>
          <a:p>
            <a:pPr lvl="1"/>
            <a:r>
              <a:rPr lang="en-GB" dirty="0"/>
              <a:t>Chatbots for customer service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Hands-free operation, simplifying interaction for non-technical users, and creating conversational interfaces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3130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1003</Words>
  <Application>Microsoft Macintosh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Google Sans</vt:lpstr>
      <vt:lpstr>Aptos</vt:lpstr>
      <vt:lpstr>Aptos Display</vt:lpstr>
      <vt:lpstr>Arial</vt:lpstr>
      <vt:lpstr>Office Theme</vt:lpstr>
      <vt:lpstr>Interaction</vt:lpstr>
      <vt:lpstr>Conventional Interaction Styles</vt:lpstr>
      <vt:lpstr>Command line Interfaces</vt:lpstr>
      <vt:lpstr>Menu Driven</vt:lpstr>
      <vt:lpstr>Graphical User Interfaces</vt:lpstr>
      <vt:lpstr>Form Fill Interfaces</vt:lpstr>
      <vt:lpstr>Direct Manipulation</vt:lpstr>
      <vt:lpstr>State of the art Interaction Styles</vt:lpstr>
      <vt:lpstr>Natural Language interface</vt:lpstr>
      <vt:lpstr>Gesture based Interfaces</vt:lpstr>
      <vt:lpstr>PowerPoint Presentation</vt:lpstr>
      <vt:lpstr>Pen-based intefaces (Stylus)</vt:lpstr>
      <vt:lpstr>Multi touch interfaces</vt:lpstr>
      <vt:lpstr>Augmented Reality Interface</vt:lpstr>
      <vt:lpstr>VR Interface</vt:lpstr>
      <vt:lpstr>Tangibles and Physical Computing</vt:lpstr>
      <vt:lpstr>Brain Computer Interfaces</vt:lpstr>
      <vt:lpstr>Wearble Interfaces</vt:lpstr>
      <vt:lpstr>Siftables</vt:lpstr>
      <vt:lpstr>Makey Makey 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Muddassira Sheraz</dc:creator>
  <cp:lastModifiedBy>Muddassira Sheraz</cp:lastModifiedBy>
  <cp:revision>4</cp:revision>
  <dcterms:created xsi:type="dcterms:W3CDTF">2024-10-20T06:48:37Z</dcterms:created>
  <dcterms:modified xsi:type="dcterms:W3CDTF">2025-03-19T03:16:15Z</dcterms:modified>
</cp:coreProperties>
</file>