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0"/>
  </p:notesMasterIdLst>
  <p:handoutMasterIdLst>
    <p:handoutMasterId r:id="rId41"/>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48" r:id="rId21"/>
    <p:sldId id="346" r:id="rId22"/>
    <p:sldId id="450" r:id="rId23"/>
    <p:sldId id="432" r:id="rId24"/>
    <p:sldId id="352" r:id="rId25"/>
    <p:sldId id="451" r:id="rId26"/>
    <p:sldId id="472" r:id="rId27"/>
    <p:sldId id="354" r:id="rId28"/>
    <p:sldId id="355" r:id="rId29"/>
    <p:sldId id="452" r:id="rId30"/>
    <p:sldId id="356" r:id="rId31"/>
    <p:sldId id="418" r:id="rId32"/>
    <p:sldId id="419" r:id="rId33"/>
    <p:sldId id="479" r:id="rId34"/>
    <p:sldId id="381" r:id="rId35"/>
    <p:sldId id="438" r:id="rId36"/>
    <p:sldId id="437" r:id="rId37"/>
    <p:sldId id="439" r:id="rId38"/>
    <p:sldId id="404" r:id="rId39"/>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69" d="100"/>
          <a:sy n="69" d="100"/>
        </p:scale>
        <p:origin x="1344"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xmlns=""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xmlns=""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xmlns=""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xmlns=""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xmlns=""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xmlns=""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23148979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xmlns=""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xmlns=""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6088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2392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xmlns=""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xmlns=""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0554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xmlns=""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93785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xmlns=""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xmlns=""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xmlns=""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01120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xmlns=""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xmlns=""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8714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7631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xmlns=""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xmlns=""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xmlns=""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67988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xmlns=""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xmlns=""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xmlns=""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4251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82358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43591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xmlns=""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xmlns=""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xmlns=""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56146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xmlns=""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xmlns=""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xmlns=""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38098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xmlns=""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xmlns=""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xmlns=""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8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xmlns=""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xmlns=""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xmlns=""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7858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23661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49600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xmlns=""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xmlns=""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xmlns=""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xmlns=""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xmlns=""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xmlns=""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xmlns=""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xmlns=""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xmlns=""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xmlns=""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xmlns=""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xmlns=""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xmlns=""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xmlns=""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xmlns=""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xmlns=""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xmlns=""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xmlns=""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xmlns=""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xmlns=""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xmlns=""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xmlns=""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xmlns=""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xmlns=""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xmlns=""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xmlns=""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xmlns=""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xmlns=""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xmlns=""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xmlns=""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xmlns=""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xmlns=""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xmlns=""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xmlns=""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xmlns=""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xmlns=""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xmlns=""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xmlns=""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xmlns=""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xmlns=""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xmlns=""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xmlns=""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xmlns=""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xmlns=""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xmlns=""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xmlns=""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xmlns=""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xmlns=""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xmlns=""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xmlns=""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xmlns=""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xmlns=""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xmlns=""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xmlns=""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xmlns=""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xmlns=""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xmlns=""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xmlns=""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xmlns=""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xmlns=""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xmlns=""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16949</TotalTime>
  <Words>1766</Words>
  <Application>Microsoft Office PowerPoint</Application>
  <PresentationFormat>On-screen Show (4:3)</PresentationFormat>
  <Paragraphs>378</Paragraphs>
  <Slides>38</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MS PGothic</vt:lpstr>
      <vt:lpstr>MS PGothic</vt:lpstr>
      <vt:lpstr>Arial</vt:lpstr>
      <vt:lpstr>Courier New</vt:lpstr>
      <vt:lpstr>Helvetica</vt:lpstr>
      <vt:lpstr>Monotype Sorts</vt:lpstr>
      <vt:lpstr>MT Extra</vt:lpstr>
      <vt:lpstr>Symbol</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The test_and_set  Instruction </vt:lpstr>
      <vt:lpstr>Solution Using test_and_set()</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PowerPoint Presentation</vt:lpstr>
      <vt:lpstr>PowerPoint Presentation</vt:lpstr>
      <vt:lpstr>A Monitor to Allocate Single Resource</vt:lpstr>
      <vt:lpstr>Liveness</vt:lpstr>
      <vt:lpstr>Liveness</vt:lpstr>
      <vt:lpstr>Liveness</vt:lpstr>
      <vt:lpstr>End of Chapter 6</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Muzzamil Mustafa</cp:lastModifiedBy>
  <cp:revision>365</cp:revision>
  <cp:lastPrinted>2020-11-04T14:30:39Z</cp:lastPrinted>
  <dcterms:created xsi:type="dcterms:W3CDTF">2011-01-13T23:43:38Z</dcterms:created>
  <dcterms:modified xsi:type="dcterms:W3CDTF">2025-04-28T02:57:05Z</dcterms:modified>
</cp:coreProperties>
</file>