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39"/>
  </p:notesMasterIdLst>
  <p:handoutMasterIdLst>
    <p:handoutMasterId r:id="rId40"/>
  </p:handoutMasterIdLst>
  <p:sldIdLst>
    <p:sldId id="331" r:id="rId2"/>
    <p:sldId id="332" r:id="rId3"/>
    <p:sldId id="333" r:id="rId4"/>
    <p:sldId id="334" r:id="rId5"/>
    <p:sldId id="418" r:id="rId6"/>
    <p:sldId id="335" r:id="rId7"/>
    <p:sldId id="337" r:id="rId8"/>
    <p:sldId id="381" r:id="rId9"/>
    <p:sldId id="340" r:id="rId10"/>
    <p:sldId id="341" r:id="rId11"/>
    <p:sldId id="342" r:id="rId12"/>
    <p:sldId id="343" r:id="rId13"/>
    <p:sldId id="344" r:id="rId14"/>
    <p:sldId id="345" r:id="rId15"/>
    <p:sldId id="383" r:id="rId16"/>
    <p:sldId id="348" r:id="rId17"/>
    <p:sldId id="349" r:id="rId18"/>
    <p:sldId id="350" r:id="rId19"/>
    <p:sldId id="351" r:id="rId20"/>
    <p:sldId id="352" r:id="rId21"/>
    <p:sldId id="357" r:id="rId22"/>
    <p:sldId id="358" r:id="rId23"/>
    <p:sldId id="359" r:id="rId24"/>
    <p:sldId id="360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  <p:sldId id="372" r:id="rId37"/>
    <p:sldId id="375" r:id="rId3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00"/>
    <a:srgbClr val="993300"/>
    <a:srgbClr val="FF0000"/>
    <a:srgbClr val="CCECFF"/>
    <a:srgbClr val="66CCFF"/>
    <a:srgbClr val="CCFFFF"/>
    <a:srgbClr val="F8F8F8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7B69AA-3E97-400F-8227-BDD923428475}" v="5" dt="2022-03-23T17:28:00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66" autoAdjust="0"/>
    <p:restoredTop sz="94635"/>
  </p:normalViewPr>
  <p:slideViewPr>
    <p:cSldViewPr snapToGrid="0">
      <p:cViewPr varScale="1">
        <p:scale>
          <a:sx n="69" d="100"/>
          <a:sy n="69" d="100"/>
        </p:scale>
        <p:origin x="1470" y="72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ige, Judi" userId="8877ca70-2753-47e6-94dc-e416309bcd8d" providerId="ADAL" clId="{327B69AA-3E97-400F-8227-BDD923428475}"/>
    <pc:docChg chg="undo redo custSel modSld">
      <pc:chgData name="Paige, Judi" userId="8877ca70-2753-47e6-94dc-e416309bcd8d" providerId="ADAL" clId="{327B69AA-3E97-400F-8227-BDD923428475}" dt="2022-03-23T17:28:00.632" v="173" actId="1076"/>
      <pc:docMkLst>
        <pc:docMk/>
      </pc:docMkLst>
      <pc:sldChg chg="modSp mod">
        <pc:chgData name="Paige, Judi" userId="8877ca70-2753-47e6-94dc-e416309bcd8d" providerId="ADAL" clId="{327B69AA-3E97-400F-8227-BDD923428475}" dt="2022-03-23T15:54:20.266" v="59" actId="20577"/>
        <pc:sldMkLst>
          <pc:docMk/>
          <pc:sldMk cId="0" sldId="335"/>
        </pc:sldMkLst>
        <pc:spChg chg="mod">
          <ac:chgData name="Paige, Judi" userId="8877ca70-2753-47e6-94dc-e416309bcd8d" providerId="ADAL" clId="{327B69AA-3E97-400F-8227-BDD923428475}" dt="2022-03-23T15:54:20.266" v="59" actId="20577"/>
          <ac:spMkLst>
            <pc:docMk/>
            <pc:sldMk cId="0" sldId="335"/>
            <ac:spMk id="13314" creationId="{F4824E8A-1421-4BF0-9A60-6CA3F5021CE8}"/>
          </ac:spMkLst>
        </pc:spChg>
      </pc:sldChg>
      <pc:sldChg chg="modSp mod">
        <pc:chgData name="Paige, Judi" userId="8877ca70-2753-47e6-94dc-e416309bcd8d" providerId="ADAL" clId="{327B69AA-3E97-400F-8227-BDD923428475}" dt="2022-03-23T15:53:47.130" v="57" actId="20577"/>
        <pc:sldMkLst>
          <pc:docMk/>
          <pc:sldMk cId="0" sldId="337"/>
        </pc:sldMkLst>
        <pc:spChg chg="mod">
          <ac:chgData name="Paige, Judi" userId="8877ca70-2753-47e6-94dc-e416309bcd8d" providerId="ADAL" clId="{327B69AA-3E97-400F-8227-BDD923428475}" dt="2022-03-23T15:53:47.130" v="57" actId="20577"/>
          <ac:spMkLst>
            <pc:docMk/>
            <pc:sldMk cId="0" sldId="337"/>
            <ac:spMk id="15362" creationId="{97E50AC4-3665-4FFE-B1D6-0D72C5ECE804}"/>
          </ac:spMkLst>
        </pc:spChg>
      </pc:sldChg>
      <pc:sldChg chg="modSp">
        <pc:chgData name="Paige, Judi" userId="8877ca70-2753-47e6-94dc-e416309bcd8d" providerId="ADAL" clId="{327B69AA-3E97-400F-8227-BDD923428475}" dt="2022-03-23T17:28:00.632" v="173" actId="1076"/>
        <pc:sldMkLst>
          <pc:docMk/>
          <pc:sldMk cId="0" sldId="340"/>
        </pc:sldMkLst>
        <pc:spChg chg="mod">
          <ac:chgData name="Paige, Judi" userId="8877ca70-2753-47e6-94dc-e416309bcd8d" providerId="ADAL" clId="{327B69AA-3E97-400F-8227-BDD923428475}" dt="2022-03-23T17:28:00.632" v="173" actId="1076"/>
          <ac:spMkLst>
            <pc:docMk/>
            <pc:sldMk cId="0" sldId="340"/>
            <ac:spMk id="17409" creationId="{837C291A-9445-4721-B361-26FE27F4113C}"/>
          </ac:spMkLst>
        </pc:spChg>
      </pc:sldChg>
      <pc:sldChg chg="modSp">
        <pc:chgData name="Paige, Judi" userId="8877ca70-2753-47e6-94dc-e416309bcd8d" providerId="ADAL" clId="{327B69AA-3E97-400F-8227-BDD923428475}" dt="2022-03-23T17:27:44.373" v="171" actId="1076"/>
        <pc:sldMkLst>
          <pc:docMk/>
          <pc:sldMk cId="0" sldId="341"/>
        </pc:sldMkLst>
        <pc:spChg chg="mod">
          <ac:chgData name="Paige, Judi" userId="8877ca70-2753-47e6-94dc-e416309bcd8d" providerId="ADAL" clId="{327B69AA-3E97-400F-8227-BDD923428475}" dt="2022-03-23T17:27:44.373" v="171" actId="1076"/>
          <ac:spMkLst>
            <pc:docMk/>
            <pc:sldMk cId="0" sldId="341"/>
            <ac:spMk id="19457" creationId="{C1FE1CF9-67CC-4C8B-A23E-E3989C148625}"/>
          </ac:spMkLst>
        </pc:spChg>
      </pc:sldChg>
      <pc:sldChg chg="modSp mod">
        <pc:chgData name="Paige, Judi" userId="8877ca70-2753-47e6-94dc-e416309bcd8d" providerId="ADAL" clId="{327B69AA-3E97-400F-8227-BDD923428475}" dt="2022-03-23T15:57:12.609" v="75" actId="20577"/>
        <pc:sldMkLst>
          <pc:docMk/>
          <pc:sldMk cId="0" sldId="344"/>
        </pc:sldMkLst>
        <pc:spChg chg="mod">
          <ac:chgData name="Paige, Judi" userId="8877ca70-2753-47e6-94dc-e416309bcd8d" providerId="ADAL" clId="{327B69AA-3E97-400F-8227-BDD923428475}" dt="2022-03-23T15:57:12.609" v="75" actId="20577"/>
          <ac:spMkLst>
            <pc:docMk/>
            <pc:sldMk cId="0" sldId="344"/>
            <ac:spMk id="25602" creationId="{248F74CB-A637-4326-83AD-A85531E46B2E}"/>
          </ac:spMkLst>
        </pc:spChg>
      </pc:sldChg>
      <pc:sldChg chg="modSp mod">
        <pc:chgData name="Paige, Judi" userId="8877ca70-2753-47e6-94dc-e416309bcd8d" providerId="ADAL" clId="{327B69AA-3E97-400F-8227-BDD923428475}" dt="2022-03-23T15:58:37.785" v="89" actId="20577"/>
        <pc:sldMkLst>
          <pc:docMk/>
          <pc:sldMk cId="0" sldId="349"/>
        </pc:sldMkLst>
        <pc:spChg chg="mod">
          <ac:chgData name="Paige, Judi" userId="8877ca70-2753-47e6-94dc-e416309bcd8d" providerId="ADAL" clId="{327B69AA-3E97-400F-8227-BDD923428475}" dt="2022-03-23T15:58:37.785" v="89" actId="20577"/>
          <ac:spMkLst>
            <pc:docMk/>
            <pc:sldMk cId="0" sldId="349"/>
            <ac:spMk id="31746" creationId="{EFC0A195-78EA-410E-9026-C9CEFE55CB37}"/>
          </ac:spMkLst>
        </pc:spChg>
      </pc:sldChg>
      <pc:sldChg chg="modSp mod">
        <pc:chgData name="Paige, Judi" userId="8877ca70-2753-47e6-94dc-e416309bcd8d" providerId="ADAL" clId="{327B69AA-3E97-400F-8227-BDD923428475}" dt="2022-03-23T17:18:29.694" v="93" actId="20577"/>
        <pc:sldMkLst>
          <pc:docMk/>
          <pc:sldMk cId="0" sldId="353"/>
        </pc:sldMkLst>
        <pc:spChg chg="mod">
          <ac:chgData name="Paige, Judi" userId="8877ca70-2753-47e6-94dc-e416309bcd8d" providerId="ADAL" clId="{327B69AA-3E97-400F-8227-BDD923428475}" dt="2022-03-23T17:18:29.694" v="93" actId="20577"/>
          <ac:spMkLst>
            <pc:docMk/>
            <pc:sldMk cId="0" sldId="353"/>
            <ac:spMk id="39938" creationId="{86FC01CE-3998-490A-BDE6-3A6213797806}"/>
          </ac:spMkLst>
        </pc:spChg>
      </pc:sldChg>
      <pc:sldChg chg="modSp mod">
        <pc:chgData name="Paige, Judi" userId="8877ca70-2753-47e6-94dc-e416309bcd8d" providerId="ADAL" clId="{327B69AA-3E97-400F-8227-BDD923428475}" dt="2022-03-23T17:18:51.292" v="94" actId="20577"/>
        <pc:sldMkLst>
          <pc:docMk/>
          <pc:sldMk cId="0" sldId="356"/>
        </pc:sldMkLst>
        <pc:spChg chg="mod">
          <ac:chgData name="Paige, Judi" userId="8877ca70-2753-47e6-94dc-e416309bcd8d" providerId="ADAL" clId="{327B69AA-3E97-400F-8227-BDD923428475}" dt="2022-03-23T17:18:51.292" v="94" actId="20577"/>
          <ac:spMkLst>
            <pc:docMk/>
            <pc:sldMk cId="0" sldId="356"/>
            <ac:spMk id="46082" creationId="{0A7AE779-FF63-41A9-B5BD-D519561ABD9E}"/>
          </ac:spMkLst>
        </pc:spChg>
      </pc:sldChg>
      <pc:sldChg chg="modSp mod">
        <pc:chgData name="Paige, Judi" userId="8877ca70-2753-47e6-94dc-e416309bcd8d" providerId="ADAL" clId="{327B69AA-3E97-400F-8227-BDD923428475}" dt="2022-03-23T17:20:07.547" v="98" actId="20577"/>
        <pc:sldMkLst>
          <pc:docMk/>
          <pc:sldMk cId="0" sldId="357"/>
        </pc:sldMkLst>
        <pc:spChg chg="mod">
          <ac:chgData name="Paige, Judi" userId="8877ca70-2753-47e6-94dc-e416309bcd8d" providerId="ADAL" clId="{327B69AA-3E97-400F-8227-BDD923428475}" dt="2022-03-23T17:20:07.547" v="98" actId="20577"/>
          <ac:spMkLst>
            <pc:docMk/>
            <pc:sldMk cId="0" sldId="357"/>
            <ac:spMk id="48130" creationId="{D051B137-35A8-4BCD-B97B-829EA95E2680}"/>
          </ac:spMkLst>
        </pc:spChg>
      </pc:sldChg>
      <pc:sldChg chg="modSp mod">
        <pc:chgData name="Paige, Judi" userId="8877ca70-2753-47e6-94dc-e416309bcd8d" providerId="ADAL" clId="{327B69AA-3E97-400F-8227-BDD923428475}" dt="2022-03-23T17:19:30.095" v="97" actId="20577"/>
        <pc:sldMkLst>
          <pc:docMk/>
          <pc:sldMk cId="0" sldId="358"/>
        </pc:sldMkLst>
        <pc:spChg chg="mod">
          <ac:chgData name="Paige, Judi" userId="8877ca70-2753-47e6-94dc-e416309bcd8d" providerId="ADAL" clId="{327B69AA-3E97-400F-8227-BDD923428475}" dt="2022-03-23T17:19:30.095" v="97" actId="20577"/>
          <ac:spMkLst>
            <pc:docMk/>
            <pc:sldMk cId="0" sldId="358"/>
            <ac:spMk id="50178" creationId="{9D3FB76A-D010-4081-9D81-A9865380F002}"/>
          </ac:spMkLst>
        </pc:spChg>
      </pc:sldChg>
      <pc:sldChg chg="modSp mod">
        <pc:chgData name="Paige, Judi" userId="8877ca70-2753-47e6-94dc-e416309bcd8d" providerId="ADAL" clId="{327B69AA-3E97-400F-8227-BDD923428475}" dt="2022-03-23T17:20:46.461" v="104" actId="20577"/>
        <pc:sldMkLst>
          <pc:docMk/>
          <pc:sldMk cId="0" sldId="360"/>
        </pc:sldMkLst>
        <pc:spChg chg="mod">
          <ac:chgData name="Paige, Judi" userId="8877ca70-2753-47e6-94dc-e416309bcd8d" providerId="ADAL" clId="{327B69AA-3E97-400F-8227-BDD923428475}" dt="2022-03-23T17:20:46.461" v="104" actId="20577"/>
          <ac:spMkLst>
            <pc:docMk/>
            <pc:sldMk cId="0" sldId="360"/>
            <ac:spMk id="54274" creationId="{778FADBB-9076-4FBD-93D9-F75ADC967EFF}"/>
          </ac:spMkLst>
        </pc:spChg>
      </pc:sldChg>
      <pc:sldChg chg="modSp mod">
        <pc:chgData name="Paige, Judi" userId="8877ca70-2753-47e6-94dc-e416309bcd8d" providerId="ADAL" clId="{327B69AA-3E97-400F-8227-BDD923428475}" dt="2022-03-23T17:21:24.971" v="112" actId="20577"/>
        <pc:sldMkLst>
          <pc:docMk/>
          <pc:sldMk cId="0" sldId="361"/>
        </pc:sldMkLst>
        <pc:spChg chg="mod">
          <ac:chgData name="Paige, Judi" userId="8877ca70-2753-47e6-94dc-e416309bcd8d" providerId="ADAL" clId="{327B69AA-3E97-400F-8227-BDD923428475}" dt="2022-03-23T17:21:24.971" v="112" actId="20577"/>
          <ac:spMkLst>
            <pc:docMk/>
            <pc:sldMk cId="0" sldId="361"/>
            <ac:spMk id="56322" creationId="{F9D491DD-A38E-475F-8906-6128AD1F3862}"/>
          </ac:spMkLst>
        </pc:spChg>
      </pc:sldChg>
      <pc:sldChg chg="modSp mod">
        <pc:chgData name="Paige, Judi" userId="8877ca70-2753-47e6-94dc-e416309bcd8d" providerId="ADAL" clId="{327B69AA-3E97-400F-8227-BDD923428475}" dt="2022-03-23T17:22:07.116" v="124" actId="20577"/>
        <pc:sldMkLst>
          <pc:docMk/>
          <pc:sldMk cId="0" sldId="362"/>
        </pc:sldMkLst>
        <pc:spChg chg="mod">
          <ac:chgData name="Paige, Judi" userId="8877ca70-2753-47e6-94dc-e416309bcd8d" providerId="ADAL" clId="{327B69AA-3E97-400F-8227-BDD923428475}" dt="2022-03-23T17:22:07.116" v="124" actId="20577"/>
          <ac:spMkLst>
            <pc:docMk/>
            <pc:sldMk cId="0" sldId="362"/>
            <ac:spMk id="58370" creationId="{43FB620B-ED3D-4487-B4B3-8D8C1990193B}"/>
          </ac:spMkLst>
        </pc:spChg>
      </pc:sldChg>
      <pc:sldChg chg="modSp mod">
        <pc:chgData name="Paige, Judi" userId="8877ca70-2753-47e6-94dc-e416309bcd8d" providerId="ADAL" clId="{327B69AA-3E97-400F-8227-BDD923428475}" dt="2022-03-23T17:23:01.564" v="136" actId="20577"/>
        <pc:sldMkLst>
          <pc:docMk/>
          <pc:sldMk cId="0" sldId="363"/>
        </pc:sldMkLst>
        <pc:spChg chg="mod">
          <ac:chgData name="Paige, Judi" userId="8877ca70-2753-47e6-94dc-e416309bcd8d" providerId="ADAL" clId="{327B69AA-3E97-400F-8227-BDD923428475}" dt="2022-03-23T17:23:01.564" v="136" actId="20577"/>
          <ac:spMkLst>
            <pc:docMk/>
            <pc:sldMk cId="0" sldId="363"/>
            <ac:spMk id="60418" creationId="{5866BF7C-1FA0-4840-882A-7A5E6F0E9A18}"/>
          </ac:spMkLst>
        </pc:spChg>
      </pc:sldChg>
      <pc:sldChg chg="modSp mod">
        <pc:chgData name="Paige, Judi" userId="8877ca70-2753-47e6-94dc-e416309bcd8d" providerId="ADAL" clId="{327B69AA-3E97-400F-8227-BDD923428475}" dt="2022-03-23T17:23:22.948" v="140" actId="20577"/>
        <pc:sldMkLst>
          <pc:docMk/>
          <pc:sldMk cId="0" sldId="365"/>
        </pc:sldMkLst>
        <pc:spChg chg="mod">
          <ac:chgData name="Paige, Judi" userId="8877ca70-2753-47e6-94dc-e416309bcd8d" providerId="ADAL" clId="{327B69AA-3E97-400F-8227-BDD923428475}" dt="2022-03-23T17:23:22.948" v="140" actId="20577"/>
          <ac:spMkLst>
            <pc:docMk/>
            <pc:sldMk cId="0" sldId="365"/>
            <ac:spMk id="64514" creationId="{9A96C6DF-1521-4C97-AEB7-B25DA22EF839}"/>
          </ac:spMkLst>
        </pc:spChg>
      </pc:sldChg>
      <pc:sldChg chg="modSp mod">
        <pc:chgData name="Paige, Judi" userId="8877ca70-2753-47e6-94dc-e416309bcd8d" providerId="ADAL" clId="{327B69AA-3E97-400F-8227-BDD923428475}" dt="2022-03-23T17:24:34.565" v="141" actId="20577"/>
        <pc:sldMkLst>
          <pc:docMk/>
          <pc:sldMk cId="0" sldId="367"/>
        </pc:sldMkLst>
        <pc:spChg chg="mod">
          <ac:chgData name="Paige, Judi" userId="8877ca70-2753-47e6-94dc-e416309bcd8d" providerId="ADAL" clId="{327B69AA-3E97-400F-8227-BDD923428475}" dt="2022-03-23T17:24:34.565" v="141" actId="20577"/>
          <ac:spMkLst>
            <pc:docMk/>
            <pc:sldMk cId="0" sldId="367"/>
            <ac:spMk id="68610" creationId="{A408F457-CD45-48AA-8181-E44F8AA0A577}"/>
          </ac:spMkLst>
        </pc:spChg>
      </pc:sldChg>
      <pc:sldChg chg="modSp mod">
        <pc:chgData name="Paige, Judi" userId="8877ca70-2753-47e6-94dc-e416309bcd8d" providerId="ADAL" clId="{327B69AA-3E97-400F-8227-BDD923428475}" dt="2022-03-23T17:24:54.372" v="142" actId="20577"/>
        <pc:sldMkLst>
          <pc:docMk/>
          <pc:sldMk cId="0" sldId="369"/>
        </pc:sldMkLst>
        <pc:spChg chg="mod">
          <ac:chgData name="Paige, Judi" userId="8877ca70-2753-47e6-94dc-e416309bcd8d" providerId="ADAL" clId="{327B69AA-3E97-400F-8227-BDD923428475}" dt="2022-03-23T17:24:54.372" v="142" actId="20577"/>
          <ac:spMkLst>
            <pc:docMk/>
            <pc:sldMk cId="0" sldId="369"/>
            <ac:spMk id="72706" creationId="{1590227E-597D-4241-9B48-CEE17B87BD41}"/>
          </ac:spMkLst>
        </pc:spChg>
      </pc:sldChg>
      <pc:sldChg chg="modSp mod">
        <pc:chgData name="Paige, Judi" userId="8877ca70-2753-47e6-94dc-e416309bcd8d" providerId="ADAL" clId="{327B69AA-3E97-400F-8227-BDD923428475}" dt="2022-03-23T17:25:51.195" v="157" actId="20577"/>
        <pc:sldMkLst>
          <pc:docMk/>
          <pc:sldMk cId="0" sldId="370"/>
        </pc:sldMkLst>
        <pc:spChg chg="mod">
          <ac:chgData name="Paige, Judi" userId="8877ca70-2753-47e6-94dc-e416309bcd8d" providerId="ADAL" clId="{327B69AA-3E97-400F-8227-BDD923428475}" dt="2022-03-23T17:25:51.195" v="157" actId="20577"/>
          <ac:spMkLst>
            <pc:docMk/>
            <pc:sldMk cId="0" sldId="370"/>
            <ac:spMk id="74754" creationId="{CBEDF2A5-8F09-4357-9519-FCAE0F3F3B32}"/>
          </ac:spMkLst>
        </pc:spChg>
      </pc:sldChg>
      <pc:sldChg chg="modSp mod">
        <pc:chgData name="Paige, Judi" userId="8877ca70-2753-47e6-94dc-e416309bcd8d" providerId="ADAL" clId="{327B69AA-3E97-400F-8227-BDD923428475}" dt="2022-03-23T17:26:32.779" v="170" actId="20577"/>
        <pc:sldMkLst>
          <pc:docMk/>
          <pc:sldMk cId="0" sldId="371"/>
        </pc:sldMkLst>
        <pc:spChg chg="mod">
          <ac:chgData name="Paige, Judi" userId="8877ca70-2753-47e6-94dc-e416309bcd8d" providerId="ADAL" clId="{327B69AA-3E97-400F-8227-BDD923428475}" dt="2022-03-23T17:26:32.779" v="170" actId="20577"/>
          <ac:spMkLst>
            <pc:docMk/>
            <pc:sldMk cId="0" sldId="371"/>
            <ac:spMk id="76802" creationId="{198FFF5E-8931-4A8B-8BF7-20846C289136}"/>
          </ac:spMkLst>
        </pc:spChg>
      </pc:sldChg>
      <pc:sldChg chg="modSp mod">
        <pc:chgData name="Paige, Judi" userId="8877ca70-2753-47e6-94dc-e416309bcd8d" providerId="ADAL" clId="{327B69AA-3E97-400F-8227-BDD923428475}" dt="2022-03-23T15:56:30.954" v="72" actId="947"/>
        <pc:sldMkLst>
          <pc:docMk/>
          <pc:sldMk cId="0" sldId="381"/>
        </pc:sldMkLst>
        <pc:spChg chg="mod">
          <ac:chgData name="Paige, Judi" userId="8877ca70-2753-47e6-94dc-e416309bcd8d" providerId="ADAL" clId="{327B69AA-3E97-400F-8227-BDD923428475}" dt="2022-03-23T15:56:30.954" v="72" actId="947"/>
          <ac:spMkLst>
            <pc:docMk/>
            <pc:sldMk cId="0" sldId="381"/>
            <ac:spMk id="91138" creationId="{66863360-8218-4F9C-99FE-9BE85325DE12}"/>
          </ac:spMkLst>
        </pc:spChg>
      </pc:sldChg>
      <pc:sldChg chg="modSp mod">
        <pc:chgData name="Paige, Judi" userId="8877ca70-2753-47e6-94dc-e416309bcd8d" providerId="ADAL" clId="{327B69AA-3E97-400F-8227-BDD923428475}" dt="2022-03-23T15:51:35.132" v="23" actId="114"/>
        <pc:sldMkLst>
          <pc:docMk/>
          <pc:sldMk cId="0" sldId="418"/>
        </pc:sldMkLst>
        <pc:spChg chg="mod">
          <ac:chgData name="Paige, Judi" userId="8877ca70-2753-47e6-94dc-e416309bcd8d" providerId="ADAL" clId="{327B69AA-3E97-400F-8227-BDD923428475}" dt="2022-03-23T15:51:35.132" v="23" actId="114"/>
          <ac:spMkLst>
            <pc:docMk/>
            <pc:sldMk cId="0" sldId="418"/>
            <ac:spMk id="57346" creationId="{5ED238E1-E3E6-41E4-AE23-2237E43D6AD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xmlns="" id="{357CCCA0-48FF-49B9-A81B-A3AA031DB3A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xmlns="" id="{56684F4D-30DF-4BAD-8B6E-B450802D514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xmlns="" id="{DE87A7CF-DA4E-40B2-A46B-B171BEBFD7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0588">
              <a:defRPr sz="1100">
                <a:latin typeface="Helvetica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xmlns="" id="{1BAD7235-1FED-4C76-86CF-CA7E8C6271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 smtClean="0">
                <a:latin typeface="Helvetica" charset="0"/>
                <a:ea typeface="MS PGothic" charset="-128"/>
              </a:defRPr>
            </a:lvl1pPr>
          </a:lstStyle>
          <a:p>
            <a:pPr>
              <a:defRPr/>
            </a:pPr>
            <a:fld id="{15FB2A04-1989-43F8-A1CA-48ECCECD27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2650461-F8FA-4EC9-961B-07ADBB023C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80E5BD76-7D57-4BB9-B88E-0E6DC0CDF86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E5272630-4094-4E90-A63E-0495C021B59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xmlns="" id="{63F933E7-8229-4DE7-9E50-6467D80561B1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xmlns="" id="{1BE11052-68AA-4FFB-BCC0-9A147F9D34F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800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xmlns="" id="{22CD8673-A829-446C-9245-DC4B35A5D7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 smtClean="0">
                <a:latin typeface="Times New Roman" charset="0"/>
                <a:ea typeface="MS PGothic" charset="-128"/>
              </a:defRPr>
            </a:lvl1pPr>
          </a:lstStyle>
          <a:p>
            <a:pPr>
              <a:defRPr/>
            </a:pPr>
            <a:fld id="{690704E8-AF53-4555-9777-1ADF91683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059342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MS PGothic" panose="020B0600070205080204" pitchFamily="34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xmlns="" id="{6AC06DF3-9AE2-41AA-9CBA-13E1929E3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AC1245-D4B7-4BF8-9C7C-5CCEA50EE6B4}" type="slidenum">
              <a:rPr lang="en-US" altLang="en-US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xmlns="" id="{6F68B959-C08D-438B-A2B9-0BE8A788A2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xmlns="" id="{BA0B3EA2-4E30-4C2D-A22C-A8F69CD23A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92765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7">
            <a:extLst>
              <a:ext uri="{FF2B5EF4-FFF2-40B4-BE49-F238E27FC236}">
                <a16:creationId xmlns:a16="http://schemas.microsoft.com/office/drawing/2014/main" xmlns="" id="{82DC06A2-6609-45C8-BDEC-A716F778D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B62495-4ED4-41CA-BD1C-15D6C682AAAD}" type="slidenum">
              <a:rPr lang="en-US" altLang="en-US">
                <a:latin typeface="Times New Roman" panose="02020603050405020304" pitchFamily="18" charset="0"/>
              </a:rPr>
              <a:pPr/>
              <a:t>11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xmlns="" id="{B340B1FD-4D5A-405F-BAC9-0F32DCF3A4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xmlns="" id="{69FBEA20-FF0E-408A-AFC5-16ED6CDFE7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27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7">
            <a:extLst>
              <a:ext uri="{FF2B5EF4-FFF2-40B4-BE49-F238E27FC236}">
                <a16:creationId xmlns:a16="http://schemas.microsoft.com/office/drawing/2014/main" xmlns="" id="{689F2254-CEAC-49B1-BE0A-D6CB96F435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CD41B5E-17FB-4D46-9362-847B144758B3}" type="slidenum">
              <a:rPr lang="en-US" altLang="en-US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xmlns="" id="{4B1FD14C-9281-442C-8C41-64B3BE6376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xmlns="" id="{594DEA45-1A08-4C66-97F7-6168200C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3852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7">
            <a:extLst>
              <a:ext uri="{FF2B5EF4-FFF2-40B4-BE49-F238E27FC236}">
                <a16:creationId xmlns:a16="http://schemas.microsoft.com/office/drawing/2014/main" xmlns="" id="{9A353AA0-75CC-497D-91B9-904D63A07C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C6E1ECD-C743-4D6B-BD89-29F8B07C8DD9}" type="slidenum">
              <a:rPr lang="en-US" altLang="en-US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xmlns="" id="{9367321B-5D3F-40F6-873F-A0784A9360A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xmlns="" id="{27737192-9A86-4917-AA29-F5DDF1F61A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839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>
            <a:extLst>
              <a:ext uri="{FF2B5EF4-FFF2-40B4-BE49-F238E27FC236}">
                <a16:creationId xmlns:a16="http://schemas.microsoft.com/office/drawing/2014/main" xmlns="" id="{3D1CD0EC-DA42-4B0A-91AE-C322FFF596E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385A92-FB98-4E13-B633-A2409733F709}" type="slidenum">
              <a:rPr lang="en-US" altLang="en-US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xmlns="" id="{A14F7186-B838-47BD-BB46-FCF66D59FA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xmlns="" id="{1C57AA80-DBC4-41A7-B1E2-378433EB66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51025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7">
            <a:extLst>
              <a:ext uri="{FF2B5EF4-FFF2-40B4-BE49-F238E27FC236}">
                <a16:creationId xmlns:a16="http://schemas.microsoft.com/office/drawing/2014/main" xmlns="" id="{79311C47-F7AB-46DF-911B-8A18B25975F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A5BC7FA-2A8F-4C00-BF8D-85AE95F3803B}" type="slidenum">
              <a:rPr lang="en-US" altLang="en-US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xmlns="" id="{4BACDE31-FAC6-484D-B679-84D4734C971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xmlns="" id="{AF1C660C-85C3-44DC-B351-84A7FEC205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4836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xmlns="" id="{AD30CC9D-7DD3-44B2-A8FC-073E926D45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0FE232-0859-4FEB-B794-69908630F257}" type="slidenum">
              <a:rPr lang="en-US" altLang="en-US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xmlns="" id="{23748D27-ADCC-4859-912A-07FA2680136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xmlns="" id="{E5E0810E-A480-4FF7-B73F-6679962179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24799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>
            <a:extLst>
              <a:ext uri="{FF2B5EF4-FFF2-40B4-BE49-F238E27FC236}">
                <a16:creationId xmlns:a16="http://schemas.microsoft.com/office/drawing/2014/main" xmlns="" id="{37028435-25E6-4A3F-B20A-EB7193F77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1533BA6-63EA-4C8E-83D6-D75ED0A0DEDD}" type="slidenum">
              <a:rPr lang="en-US" altLang="en-US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xmlns="" id="{60FDCA58-DEE3-4954-8951-F43ECB200C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xmlns="" id="{346113F0-86BE-41CA-9B9F-A08D697B7A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654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>
            <a:extLst>
              <a:ext uri="{FF2B5EF4-FFF2-40B4-BE49-F238E27FC236}">
                <a16:creationId xmlns:a16="http://schemas.microsoft.com/office/drawing/2014/main" xmlns="" id="{2665131B-02A1-4089-8A6A-3ECBBEBF69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93F69B1-EE3C-4C05-93FA-4501AC790494}" type="slidenum">
              <a:rPr lang="en-US" altLang="en-US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xmlns="" id="{233FA0CE-6439-42A3-9DCD-EA87FF718D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xmlns="" id="{CE0A33F4-52D6-4093-86D6-67B742B188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7449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>
            <a:extLst>
              <a:ext uri="{FF2B5EF4-FFF2-40B4-BE49-F238E27FC236}">
                <a16:creationId xmlns:a16="http://schemas.microsoft.com/office/drawing/2014/main" xmlns="" id="{6792FF15-7A49-43D0-A115-585E2200E2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22923B9-B579-4C76-9C8F-F75E541564F1}" type="slidenum">
              <a:rPr lang="en-US" altLang="en-US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xmlns="" id="{0CD7888D-A9DA-4CC5-A90D-5319A897CF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xmlns="" id="{8E4F605D-F0FE-4CA7-A649-128C342B2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11401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xmlns="" id="{6628516B-41BA-4A5F-B9F6-4374FDE052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586326-4BC7-4B67-B6D0-BCE4326A5AA3}" type="slidenum">
              <a:rPr lang="en-US" altLang="en-US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xmlns="" id="{70E7C568-95D9-4222-9AF6-17DB5094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xmlns="" id="{A40EED6A-BEA4-4846-8DD6-49230CEDDE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3487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xmlns="" id="{3E49DA5C-9C96-455B-BD41-985D1B07CD8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3F77E98-83BC-45F0-9564-A2CA759AE191}" type="slidenum">
              <a:rPr lang="en-US" altLang="en-US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xmlns="" id="{EA8B14E3-EAA5-468B-8771-F49BC03DE1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xmlns="" id="{FE6443A0-E601-4FA9-AF8A-86ED17B9E3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49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xmlns="" id="{F916C152-73D8-464B-99EE-F6F1FA4B1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A929230-05BF-4F8E-AAC6-9C2CABFA3A36}" type="slidenum">
              <a:rPr lang="en-US" altLang="en-US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xmlns="" id="{79BA3C69-44B1-47E2-A112-EC9A898C7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xmlns="" id="{836193AF-01D3-4E16-BA42-54D7E3B299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7407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xmlns="" id="{6DE0041D-EB20-44A4-B890-E4F7209FD8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844A5C6-97A1-4829-A483-FFE95AC41A71}" type="slidenum">
              <a:rPr lang="en-US" altLang="en-US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xmlns="" id="{FCB85357-8A0A-45B1-93B2-226D274F65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xmlns="" id="{46F5FF3A-C78E-4E91-9558-6F09843B9E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0215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xmlns="" id="{AC5AB899-77D3-455F-9B21-6A69A2B369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94D91-CE4B-4811-9F12-1C1C3BA044FD}" type="slidenum">
              <a:rPr lang="en-US" altLang="en-US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xmlns="" id="{52DB2037-C37A-4CA1-BD76-5F7585DE66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xmlns="" id="{07AB9C24-6195-4426-8F5C-F51C8B6148E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756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>
            <a:extLst>
              <a:ext uri="{FF2B5EF4-FFF2-40B4-BE49-F238E27FC236}">
                <a16:creationId xmlns:a16="http://schemas.microsoft.com/office/drawing/2014/main" xmlns="" id="{FCF99593-3D61-45EC-AE3E-666EA11677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A47E08D-E788-4793-A447-675472F508F1}" type="slidenum">
              <a:rPr lang="en-US" altLang="en-US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xmlns="" id="{8F011B3B-A08E-470C-A349-615B552E8C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xmlns="" id="{F0EC2961-88E3-4417-B379-0A1B1AAAF9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840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xmlns="" id="{30159211-0323-4C37-9CD9-29B8BAD080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CE425D2-AF5D-4132-9A2F-C7A3D296DE2A}" type="slidenum">
              <a:rPr lang="en-US" altLang="en-US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xmlns="" id="{8B34BB0D-33CC-42F0-82C9-4C7D28821B0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xmlns="" id="{06996B81-6007-4913-82D9-A0BE6BDC1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34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xmlns="" id="{FAC21EC5-CA2D-46EA-97C3-F21B8C2A0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A33DEFD-8CE8-4151-BD0F-A1B90B603367}" type="slidenum">
              <a:rPr lang="en-US" altLang="en-US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xmlns="" id="{39EAC599-FAF6-4398-BBBD-0FB3C67A4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xmlns="" id="{CF563622-5D37-42A4-B057-9D3EA55C5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6402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xmlns="" id="{D6E12682-9701-4F39-BB3E-92E4FC21CC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598336-7757-4016-8252-3D560ED463A8}" type="slidenum">
              <a:rPr lang="en-US" altLang="en-US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FE593242-7A5A-4B00-BA3E-61851F35DF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EF75FE67-284F-41B4-A1B6-F34F94944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9823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>
            <a:extLst>
              <a:ext uri="{FF2B5EF4-FFF2-40B4-BE49-F238E27FC236}">
                <a16:creationId xmlns:a16="http://schemas.microsoft.com/office/drawing/2014/main" xmlns="" id="{7961B956-A0C3-490F-AA7C-63E1D3F153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44E0DDC-DEED-4536-B61A-5F0C9D5EB9D2}" type="slidenum">
              <a:rPr lang="en-US" altLang="en-US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xmlns="" id="{2E350ED2-0623-4ED7-B1A2-C3ED0854502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xmlns="" id="{025808C0-0E5E-4B5C-8D23-736C3CFF29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78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>
            <a:extLst>
              <a:ext uri="{FF2B5EF4-FFF2-40B4-BE49-F238E27FC236}">
                <a16:creationId xmlns:a16="http://schemas.microsoft.com/office/drawing/2014/main" xmlns="" id="{902642F4-E0F8-4929-B08E-26290733116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CEC565-1F79-4ED9-AF48-6877F7383DF8}" type="slidenum">
              <a:rPr lang="en-US" altLang="en-US">
                <a:latin typeface="Times New Roman" panose="02020603050405020304" pitchFamily="18" charset="0"/>
              </a:rPr>
              <a:pPr/>
              <a:t>30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xmlns="" id="{8E27F7D9-8FBC-41BD-A75A-49ABD406C9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xmlns="" id="{B2EC3AE3-96CA-4114-B784-44078F699D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733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7">
            <a:extLst>
              <a:ext uri="{FF2B5EF4-FFF2-40B4-BE49-F238E27FC236}">
                <a16:creationId xmlns:a16="http://schemas.microsoft.com/office/drawing/2014/main" xmlns="" id="{53DE3335-3CD8-4BE6-8520-4541D24D5D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FF74AF4-5110-4B4D-8D5F-3D303766ACDC}" type="slidenum">
              <a:rPr lang="en-US" altLang="en-US">
                <a:latin typeface="Times New Roman" panose="02020603050405020304" pitchFamily="18" charset="0"/>
              </a:rPr>
              <a:pPr/>
              <a:t>31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xmlns="" id="{CD171C36-DE07-41E4-B9A5-C9C9558E4C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732FE629-FE3C-488F-8CC2-E0AB0D48F2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856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xmlns="" id="{1132B9CC-18EE-4478-8D12-79FCC5CB9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627E375-79F8-453D-B390-C386C8FE8BB0}" type="slidenum">
              <a:rPr lang="en-US" altLang="en-US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xmlns="" id="{D46E798B-69C3-4350-B87E-8BCD5B93D3E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xmlns="" id="{CC55E9DD-8D6A-4B1C-8480-D1203C92F1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152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7">
            <a:extLst>
              <a:ext uri="{FF2B5EF4-FFF2-40B4-BE49-F238E27FC236}">
                <a16:creationId xmlns:a16="http://schemas.microsoft.com/office/drawing/2014/main" xmlns="" id="{C4B30BFB-1565-48F8-9931-E4896EF528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A584267-1E93-4193-AB8C-7CE8D18E655B}" type="slidenum">
              <a:rPr lang="en-US" altLang="en-US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xmlns="" id="{5D799F1C-1708-4226-A08B-131126238D9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xmlns="" id="{C8D6CD20-A953-4B1C-8FD6-276535612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5793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7">
            <a:extLst>
              <a:ext uri="{FF2B5EF4-FFF2-40B4-BE49-F238E27FC236}">
                <a16:creationId xmlns:a16="http://schemas.microsoft.com/office/drawing/2014/main" xmlns="" id="{7EFC8381-020E-475F-9CBF-F1C9278751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4BB14BB-F15E-4364-9A5F-D46CF6966674}" type="slidenum">
              <a:rPr lang="en-US" altLang="en-US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E839460C-E25F-4936-8FC3-1571CCB8EF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1A1B5A7B-2C6F-4732-B6FF-6CAE4DD684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934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7">
            <a:extLst>
              <a:ext uri="{FF2B5EF4-FFF2-40B4-BE49-F238E27FC236}">
                <a16:creationId xmlns:a16="http://schemas.microsoft.com/office/drawing/2014/main" xmlns="" id="{CA973F4B-8029-49E1-8C56-41A7E92407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B14046-5666-41B3-886D-062DE8244CAC}" type="slidenum">
              <a:rPr lang="en-US" altLang="en-US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B0F8AA49-F542-42B6-975E-C7F0EFD76C2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26BCD7B1-5B82-46B6-AA4C-B0F269BACB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4435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7">
            <a:extLst>
              <a:ext uri="{FF2B5EF4-FFF2-40B4-BE49-F238E27FC236}">
                <a16:creationId xmlns:a16="http://schemas.microsoft.com/office/drawing/2014/main" xmlns="" id="{1CEC2E7B-5B2B-4EB2-AAAD-E5691A6EDE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A80C5E-8E4D-4DA5-A27C-ECDA1D1CE610}" type="slidenum">
              <a:rPr lang="en-US" altLang="en-US">
                <a:latin typeface="Times New Roman" panose="02020603050405020304" pitchFamily="18" charset="0"/>
              </a:rPr>
              <a:pPr/>
              <a:t>35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xmlns="" id="{E1E57FEC-A475-42F5-B967-B10F8AB19A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648F885B-5E1A-4E3A-B4EE-EBC0DC8DB0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3443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7">
            <a:extLst>
              <a:ext uri="{FF2B5EF4-FFF2-40B4-BE49-F238E27FC236}">
                <a16:creationId xmlns:a16="http://schemas.microsoft.com/office/drawing/2014/main" xmlns="" id="{49EC4C22-398C-4206-BB0C-E5D96B8496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8FE1507-F8C6-4550-9308-FC6BF0D09833}" type="slidenum">
              <a:rPr lang="en-US" altLang="en-US">
                <a:latin typeface="Times New Roman" panose="02020603050405020304" pitchFamily="18" charset="0"/>
              </a:rPr>
              <a:pPr/>
              <a:t>36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xmlns="" id="{38DB72F6-E0EC-4635-B4F5-D9ECFAF7C4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B98D8344-5E35-4121-8B1D-84F0EB7D9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8853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>
            <a:extLst>
              <a:ext uri="{FF2B5EF4-FFF2-40B4-BE49-F238E27FC236}">
                <a16:creationId xmlns:a16="http://schemas.microsoft.com/office/drawing/2014/main" xmlns="" id="{E7A3C8EC-B1D6-4E88-BD43-3582AB965A1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7BAD9A3-4FA1-4968-95B7-8DD9DB52AB80}" type="slidenum">
              <a:rPr lang="en-US" altLang="en-US">
                <a:latin typeface="Times New Roman" panose="02020603050405020304" pitchFamily="18" charset="0"/>
              </a:rPr>
              <a:pPr/>
              <a:t>37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D0A48504-0C82-4A63-A6BD-6647B1074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xmlns="" id="{0AAF36EC-FFD6-4C4B-AA91-C9F49D483B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1133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xmlns="" id="{AD5D30B1-CAA9-4C7E-82FB-CACCC63DF9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FC752A8-8EC3-41CB-8B59-F3DE3C42BF38}" type="slidenum">
              <a:rPr lang="en-US" altLang="en-US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xmlns="" id="{FA5E4639-96B8-4F2E-9BDC-7323C84004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xmlns="" id="{7256AD8A-0021-4843-A1C4-5D5EB55E5C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8110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7">
            <a:extLst>
              <a:ext uri="{FF2B5EF4-FFF2-40B4-BE49-F238E27FC236}">
                <a16:creationId xmlns:a16="http://schemas.microsoft.com/office/drawing/2014/main" xmlns="" id="{5079486D-A568-4512-97A1-83E8EED762B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355255A-768F-4DA6-9FB2-D6327BA5FA1D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A1A371DD-73C6-47EE-A578-8E86506CF78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98E01DCC-7830-4805-92C8-F11675DBC9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70762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xmlns="" id="{9DFB9DE9-23F1-4586-8476-EB7515F086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C4D9A07-B147-4B83-A52B-9062A420958D}" type="slidenum">
              <a:rPr lang="en-US" altLang="en-US"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xmlns="" id="{4990E245-8548-4FEA-8094-0CB87CE401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xmlns="" id="{90ACF84F-14F0-44C1-87FE-68D25CB11C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971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xmlns="" id="{91A421C3-D251-468B-8986-49310FCBB5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32B5525-892E-4BC9-B86F-030983BEA0EC}" type="slidenum">
              <a:rPr lang="en-US" altLang="en-US"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xmlns="" id="{87EA6A59-C89E-4757-AE6C-872BEFC906E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xmlns="" id="{EEA8330E-5E62-48F6-9094-D7C8ED9BCA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462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xmlns="" id="{101DA7AD-4F6A-4E73-A41B-D405F5B1046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66DD38-3EB5-4134-B79D-C9C4288F343A}" type="slidenum">
              <a:rPr lang="en-US" altLang="en-US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xmlns="" id="{10E0A80F-DF39-4281-9C9A-11DBE7910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xmlns="" id="{5B6E452F-C003-4903-85A5-DF124EC5F9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4192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>
            <a:extLst>
              <a:ext uri="{FF2B5EF4-FFF2-40B4-BE49-F238E27FC236}">
                <a16:creationId xmlns:a16="http://schemas.microsoft.com/office/drawing/2014/main" xmlns="" id="{2145F13D-850B-4ECD-9C54-CC94AB539B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046B475-1E8C-4550-ADF8-00CA85A1A0DB}" type="slidenum">
              <a:rPr lang="en-US" altLang="en-US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xmlns="" id="{19B6270F-5D7E-4AAA-BF78-BAA8346E91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xmlns="" id="{37E5F964-17B3-45FA-9C56-980A57069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144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9B880B0A-F9CB-4811-9094-7618A750CB0C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xmlns="" id="{7B5C8F79-181C-4400-9D32-679CEAFB73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xmlns="" id="{6FA2F0A4-C9BA-432E-83F3-2EBF639BD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xmlns="" id="{244A7E6B-BD9D-4F33-9EFE-7C39BF1313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xmlns="" id="{F89A2D9F-C175-44B2-A1F3-85F5B4785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xmlns="" id="{006BF961-D67A-4284-A8BD-4B2D4188F7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xmlns="" id="{744C0E95-7E00-42CF-9971-510C5CA39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xmlns="" id="{829AB6F1-A51F-46BF-BDB8-E69C92C6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8844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75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134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1291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6467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9555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3592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1612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6115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34842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37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xmlns="" id="{F0EE328B-BE68-481B-A918-E117CF2E6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xmlns="" id="{FDD82269-6038-4DC7-9DB9-33CC07A962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xmlns="" id="{45F423CC-D04E-4FEB-90EB-369DCBB934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xmlns="" id="{DCBC97BB-8A12-40A3-B5F2-69DC51018C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xmlns="" id="{EDBF570C-E8F3-4209-82B7-AC2D000885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xmlns="" id="{5AD91054-EF57-4D49-A1B2-120B5F4B4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xmlns="" id="{898CF2C6-6AD0-42E6-B742-6900D0AE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xmlns="" id="{F52438FC-02CE-45C2-B0C5-D0E79E96C3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8.</a:t>
            </a:r>
            <a:fld id="{40D0A5C9-1564-450C-8B21-348FDB204F4D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xmlns="" id="{ECAF5650-E826-4410-A822-722A1D588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xmlns="" id="{F924BF04-C0A2-4C41-BCF7-E1064F227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03879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xmlns="" id="{2C30FAE5-2DCB-4F75-996C-0AB71A93D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83" r:id="rId1"/>
    <p:sldLayoutId id="2147484073" r:id="rId2"/>
    <p:sldLayoutId id="2147484074" r:id="rId3"/>
    <p:sldLayoutId id="2147484075" r:id="rId4"/>
    <p:sldLayoutId id="2147484076" r:id="rId5"/>
    <p:sldLayoutId id="2147484077" r:id="rId6"/>
    <p:sldLayoutId id="2147484078" r:id="rId7"/>
    <p:sldLayoutId id="2147484079" r:id="rId8"/>
    <p:sldLayoutId id="2147484080" r:id="rId9"/>
    <p:sldLayoutId id="2147484081" r:id="rId10"/>
    <p:sldLayoutId id="214748408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MS PGothic" panose="020B0600070205080204" pitchFamily="34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MS PGothic" panose="020B0600070205080204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MS PGothic" panose="020B0600070205080204" pitchFamily="34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xmlns="" id="{3FFF3FEB-4621-4BB0-8381-30D0EE5065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683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8:  Deadlocks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xmlns="" id="{C1FE1CF9-67CC-4C8B-A23E-E3989C148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5594" y="346641"/>
            <a:ext cx="7913497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Graph with a Cycle But no Deadlock</a:t>
            </a:r>
          </a:p>
        </p:txBody>
      </p:sp>
      <p:pic>
        <p:nvPicPr>
          <p:cNvPr id="19458" name="Picture 1">
            <a:extLst>
              <a:ext uri="{FF2B5EF4-FFF2-40B4-BE49-F238E27FC236}">
                <a16:creationId xmlns:a16="http://schemas.microsoft.com/office/drawing/2014/main" xmlns="" id="{CC72185A-FCE6-4038-BA8E-B2DF5B5E4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1216" y="1423143"/>
            <a:ext cx="3248633" cy="414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xmlns="" id="{F368CA74-5723-4606-85F5-095271A5A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xmlns="" id="{7CA9EB25-8907-4C31-9562-78429BD390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188" y="1217613"/>
            <a:ext cx="7635000" cy="4400550"/>
          </a:xfrm>
        </p:spPr>
        <p:txBody>
          <a:bodyPr/>
          <a:lstStyle/>
          <a:p>
            <a:r>
              <a:rPr lang="en-US" altLang="en-US" dirty="0"/>
              <a:t>If graph contains no cycles </a:t>
            </a:r>
            <a:r>
              <a:rPr lang="en-US" altLang="en-US" dirty="0">
                <a:sym typeface="Symbol" panose="05050102010706020507" pitchFamily="18" charset="2"/>
              </a:rPr>
              <a:t> no deadlock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graph contains a cycle 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only one instance per resource type, then deadlock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several instances per resource type, possibility of deadlock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xmlns="" id="{4E6DC195-A097-4489-91F0-0823981969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9663" y="214313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Methods for Handling Deadlocks</a:t>
            </a:r>
          </a:p>
        </p:txBody>
      </p:sp>
      <p:sp>
        <p:nvSpPr>
          <p:cNvPr id="23554" name="Rectangle 3">
            <a:extLst>
              <a:ext uri="{FF2B5EF4-FFF2-40B4-BE49-F238E27FC236}">
                <a16:creationId xmlns:a16="http://schemas.microsoft.com/office/drawing/2014/main" xmlns="" id="{0B1974F3-B27D-4398-888B-6020EB15EE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49" y="1198563"/>
            <a:ext cx="7577137" cy="3295650"/>
          </a:xfrm>
        </p:spPr>
        <p:txBody>
          <a:bodyPr/>
          <a:lstStyle/>
          <a:p>
            <a:r>
              <a:rPr lang="en-US" altLang="en-US" dirty="0"/>
              <a:t>Ensure that the system will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never</a:t>
            </a:r>
            <a:r>
              <a:rPr lang="en-US" altLang="en-US" dirty="0"/>
              <a:t> enter a deadlock state:</a:t>
            </a:r>
          </a:p>
          <a:p>
            <a:pPr lvl="1"/>
            <a:r>
              <a:rPr lang="en-US" altLang="en-US" dirty="0"/>
              <a:t>Deadlock prevention</a:t>
            </a:r>
          </a:p>
          <a:p>
            <a:pPr lvl="1"/>
            <a:r>
              <a:rPr lang="en-US" altLang="en-US" dirty="0"/>
              <a:t>Deadlock avoidance</a:t>
            </a:r>
          </a:p>
          <a:p>
            <a:r>
              <a:rPr lang="en-US" altLang="en-US" dirty="0"/>
              <a:t>Allow the system to enter a deadlock state and then recover</a:t>
            </a:r>
          </a:p>
          <a:p>
            <a:r>
              <a:rPr lang="en-US" altLang="en-US" dirty="0"/>
              <a:t>Ignore the problem and pretend that deadlocks never occur in the system.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026">
            <a:extLst>
              <a:ext uri="{FF2B5EF4-FFF2-40B4-BE49-F238E27FC236}">
                <a16:creationId xmlns:a16="http://schemas.microsoft.com/office/drawing/2014/main" xmlns="" id="{93884E20-FE6E-43AF-8F05-40E2C3E8F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5825" y="226431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</a:t>
            </a:r>
          </a:p>
        </p:txBody>
      </p:sp>
      <p:sp>
        <p:nvSpPr>
          <p:cNvPr id="25602" name="Rectangle 1027">
            <a:extLst>
              <a:ext uri="{FF2B5EF4-FFF2-40B4-BE49-F238E27FC236}">
                <a16:creationId xmlns:a16="http://schemas.microsoft.com/office/drawing/2014/main" xmlns="" id="{248F74CB-A637-4326-83AD-A85531E46B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53773" y="1717511"/>
            <a:ext cx="7237084" cy="3822700"/>
          </a:xfrm>
        </p:spPr>
        <p:txBody>
          <a:bodyPr/>
          <a:lstStyle/>
          <a:p>
            <a:r>
              <a:rPr lang="en-US" altLang="en-US" b="1" dirty="0"/>
              <a:t>Mutual Exclusion</a:t>
            </a:r>
            <a:r>
              <a:rPr lang="en-US" altLang="en-US" dirty="0"/>
              <a:t> – not required for sharable resources (e.g., read-only files); must hold for non-sharable resources</a:t>
            </a:r>
          </a:p>
          <a:p>
            <a:r>
              <a:rPr lang="en-US" altLang="en-US" b="1" dirty="0"/>
              <a:t>Hold and Wait</a:t>
            </a:r>
            <a:r>
              <a:rPr lang="en-US" altLang="en-US" dirty="0"/>
              <a:t> – must guarantee that whenever a thread requests a resource, it does not hold any other resources</a:t>
            </a:r>
          </a:p>
          <a:p>
            <a:pPr lvl="1"/>
            <a:r>
              <a:rPr lang="en-US" altLang="en-US" dirty="0"/>
              <a:t>Require threads to request and be allocated all its resources before it begins execution or allow thread to request resources only when the thread has none allocated to it.</a:t>
            </a:r>
          </a:p>
          <a:p>
            <a:pPr lvl="1"/>
            <a:r>
              <a:rPr lang="en-US" altLang="en-US" dirty="0"/>
              <a:t>Low resource utilization; starvation possible</a:t>
            </a:r>
          </a:p>
        </p:txBody>
      </p:sp>
      <p:sp>
        <p:nvSpPr>
          <p:cNvPr id="25603" name="Text Box 1028">
            <a:extLst>
              <a:ext uri="{FF2B5EF4-FFF2-40B4-BE49-F238E27FC236}">
                <a16:creationId xmlns:a16="http://schemas.microsoft.com/office/drawing/2014/main" xmlns="" id="{9845B2D7-F006-41D6-8929-1B9EF427F8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6" y="1196734"/>
            <a:ext cx="780097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Invalidate one of the four necessary conditions for deadlock: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026">
            <a:extLst>
              <a:ext uri="{FF2B5EF4-FFF2-40B4-BE49-F238E27FC236}">
                <a16:creationId xmlns:a16="http://schemas.microsoft.com/office/drawing/2014/main" xmlns="" id="{5E79F7A0-88E3-48D2-89FF-125D5DE02D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03300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Prevention (Cont.)</a:t>
            </a:r>
          </a:p>
        </p:txBody>
      </p:sp>
      <p:sp>
        <p:nvSpPr>
          <p:cNvPr id="27650" name="Rectangle 1027">
            <a:extLst>
              <a:ext uri="{FF2B5EF4-FFF2-40B4-BE49-F238E27FC236}">
                <a16:creationId xmlns:a16="http://schemas.microsoft.com/office/drawing/2014/main" xmlns="" id="{D9A7966E-2C18-4BF6-AF61-56D5353061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085853"/>
            <a:ext cx="7683500" cy="4446588"/>
          </a:xfrm>
        </p:spPr>
        <p:txBody>
          <a:bodyPr/>
          <a:lstStyle/>
          <a:p>
            <a:r>
              <a:rPr lang="en-US" altLang="en-US" b="1" dirty="0"/>
              <a:t>No Preemption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a process that is holding some resources requests another resource that cannot be immediately allocated to it, then all resources currently being held are released</a:t>
            </a:r>
          </a:p>
          <a:p>
            <a:pPr lvl="1"/>
            <a:r>
              <a:rPr lang="en-US" altLang="en-US" dirty="0"/>
              <a:t>Preempted resources are added to the list of resources for which the thread is waiting</a:t>
            </a:r>
          </a:p>
          <a:p>
            <a:pPr lvl="1"/>
            <a:r>
              <a:rPr lang="en-US" altLang="en-US" dirty="0"/>
              <a:t>Thread will be restarted only when it can regain its old resources, as well as the new ones that it is requesting</a:t>
            </a:r>
          </a:p>
          <a:p>
            <a:r>
              <a:rPr lang="en-US" altLang="en-US" b="1" dirty="0"/>
              <a:t>Circular Wait:</a:t>
            </a:r>
          </a:p>
          <a:p>
            <a:pPr lvl="1"/>
            <a:r>
              <a:rPr lang="en-US" altLang="en-US" dirty="0"/>
              <a:t>Impose a total ordering of all resource types, and require that each thread requests resources in an increasing order of enumeration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xmlns="" id="{C9BCC94F-DF14-4CEF-B307-FFDB8B7B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Wait</a:t>
            </a:r>
          </a:p>
        </p:txBody>
      </p:sp>
      <p:sp>
        <p:nvSpPr>
          <p:cNvPr id="92162" name="Content Placeholder 2">
            <a:extLst>
              <a:ext uri="{FF2B5EF4-FFF2-40B4-BE49-F238E27FC236}">
                <a16:creationId xmlns:a16="http://schemas.microsoft.com/office/drawing/2014/main" xmlns="" id="{58AB02F0-3B68-482D-A95F-2D1605D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4810125"/>
          </a:xfrm>
        </p:spPr>
        <p:txBody>
          <a:bodyPr/>
          <a:lstStyle/>
          <a:p>
            <a:r>
              <a:rPr lang="en-US" altLang="en-US" dirty="0"/>
              <a:t>Invalidating the circular wait condition is most common.</a:t>
            </a:r>
          </a:p>
          <a:p>
            <a:r>
              <a:rPr lang="en-US" altLang="en-US" dirty="0"/>
              <a:t>Simply assign each resource (i.e., mutex locks) a unique number.</a:t>
            </a:r>
          </a:p>
          <a:p>
            <a:r>
              <a:rPr lang="en-US" altLang="en-US" dirty="0"/>
              <a:t>Resources must be acquired in order.</a:t>
            </a:r>
          </a:p>
          <a:p>
            <a:r>
              <a:rPr lang="en-US" altLang="en-US" dirty="0"/>
              <a:t>If: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second_mutex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  <a:b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>code for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thread_two</a:t>
            </a:r>
            <a:r>
              <a:rPr lang="en-US" altLang="en-US" dirty="0"/>
              <a:t> could not be </a:t>
            </a:r>
            <a:br>
              <a:rPr lang="en-US" altLang="en-US" dirty="0"/>
            </a:br>
            <a:r>
              <a:rPr lang="en-US" altLang="en-US" dirty="0"/>
              <a:t>written as follows:</a:t>
            </a:r>
          </a:p>
        </p:txBody>
      </p:sp>
      <p:pic>
        <p:nvPicPr>
          <p:cNvPr id="92163" name="Content Placeholder 4">
            <a:extLst>
              <a:ext uri="{FF2B5EF4-FFF2-40B4-BE49-F238E27FC236}">
                <a16:creationId xmlns:a16="http://schemas.microsoft.com/office/drawing/2014/main" xmlns="" id="{211EEBA5-828D-4DE4-9727-3740CF9D02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450" y="2011363"/>
            <a:ext cx="3098800" cy="3917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2164" name="Straight Arrow Connector 5">
            <a:extLst>
              <a:ext uri="{FF2B5EF4-FFF2-40B4-BE49-F238E27FC236}">
                <a16:creationId xmlns:a16="http://schemas.microsoft.com/office/drawing/2014/main" xmlns="" id="{6FD34B5C-0025-47BD-A2A2-5E565E3A223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163888" y="4160838"/>
            <a:ext cx="2214562" cy="5762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>
            <a:extLst>
              <a:ext uri="{FF2B5EF4-FFF2-40B4-BE49-F238E27FC236}">
                <a16:creationId xmlns:a16="http://schemas.microsoft.com/office/drawing/2014/main" xmlns="" id="{CAFFD0F5-6606-4126-85B7-48E43CCCD1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226431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Avoidance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xmlns="" id="{F316B56B-E9C7-4926-A854-188C569231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40971" y="1814513"/>
            <a:ext cx="7296539" cy="3783012"/>
          </a:xfrm>
        </p:spPr>
        <p:txBody>
          <a:bodyPr/>
          <a:lstStyle/>
          <a:p>
            <a:r>
              <a:rPr lang="en-US" altLang="en-US" dirty="0"/>
              <a:t>Simplest and most useful model requires that each thread declare the </a:t>
            </a:r>
            <a:r>
              <a:rPr lang="en-US" altLang="en-US" b="1" i="1" dirty="0"/>
              <a:t>maximum number</a:t>
            </a:r>
            <a:r>
              <a:rPr lang="en-US" altLang="en-US" b="1" dirty="0"/>
              <a:t> </a:t>
            </a:r>
            <a:r>
              <a:rPr lang="en-US" altLang="en-US" dirty="0"/>
              <a:t>of resources of each type that it may need</a:t>
            </a:r>
          </a:p>
          <a:p>
            <a:r>
              <a:rPr lang="en-US" altLang="en-US" dirty="0"/>
              <a:t>The deadlock-avoidance algorithm dynamically examines the resource-allocation state to ensure that there can never be a circular-wait condition</a:t>
            </a:r>
          </a:p>
          <a:p>
            <a:r>
              <a:rPr lang="en-US" altLang="en-US" dirty="0"/>
              <a:t>Resource-allocation </a:t>
            </a:r>
            <a:r>
              <a:rPr lang="en-US" altLang="en-US" i="1" dirty="0"/>
              <a:t>state</a:t>
            </a:r>
            <a:r>
              <a:rPr lang="en-US" altLang="en-US" dirty="0"/>
              <a:t> is defined by the number of available and allocated resources, and the maximum demands of the processes</a:t>
            </a:r>
          </a:p>
        </p:txBody>
      </p:sp>
      <p:sp>
        <p:nvSpPr>
          <p:cNvPr id="29699" name="Text Box 4">
            <a:extLst>
              <a:ext uri="{FF2B5EF4-FFF2-40B4-BE49-F238E27FC236}">
                <a16:creationId xmlns:a16="http://schemas.microsoft.com/office/drawing/2014/main" xmlns="" id="{19AE85A0-D9E0-41AE-B1B3-22E783F9D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8417" y="1098550"/>
            <a:ext cx="767909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Requires that the system has some additional </a:t>
            </a:r>
            <a:r>
              <a:rPr kumimoji="0" lang="en-US" altLang="en-US" b="1" i="1" dirty="0"/>
              <a:t>a priori </a:t>
            </a:r>
            <a:r>
              <a:rPr kumimoji="0" lang="en-US" altLang="en-US" dirty="0"/>
              <a:t>information </a:t>
            </a:r>
            <a:br>
              <a:rPr kumimoji="0" lang="en-US" altLang="en-US" dirty="0"/>
            </a:br>
            <a:r>
              <a:rPr kumimoji="0" lang="en-US" altLang="en-US" dirty="0"/>
              <a:t>available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>
            <a:extLst>
              <a:ext uri="{FF2B5EF4-FFF2-40B4-BE49-F238E27FC236}">
                <a16:creationId xmlns:a16="http://schemas.microsoft.com/office/drawing/2014/main" xmlns="" id="{60134717-6B8D-4E64-9AC7-D74C604788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983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Safe State</a:t>
            </a:r>
          </a:p>
        </p:txBody>
      </p:sp>
      <p:sp>
        <p:nvSpPr>
          <p:cNvPr id="31746" name="Rectangle 3">
            <a:extLst>
              <a:ext uri="{FF2B5EF4-FFF2-40B4-BE49-F238E27FC236}">
                <a16:creationId xmlns:a16="http://schemas.microsoft.com/office/drawing/2014/main" xmlns="" id="{EFC0A195-78EA-410E-9026-C9CEFE55C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9163" y="1165225"/>
            <a:ext cx="7310438" cy="4914562"/>
          </a:xfrm>
        </p:spPr>
        <p:txBody>
          <a:bodyPr/>
          <a:lstStyle/>
          <a:p>
            <a:r>
              <a:rPr lang="en-US" altLang="en-US" dirty="0"/>
              <a:t>When a thread requests an available resource, system must decide if immediate allocation leaves the system in a safe state</a:t>
            </a:r>
          </a:p>
          <a:p>
            <a:r>
              <a:rPr lang="en-US" altLang="en-US" dirty="0"/>
              <a:t>System is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safe state </a:t>
            </a:r>
            <a:r>
              <a:rPr lang="en-US" altLang="en-US" dirty="0"/>
              <a:t>if there exists a sequence &lt;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i="1" dirty="0"/>
              <a:t>, T</a:t>
            </a:r>
            <a:r>
              <a:rPr lang="en-US" altLang="en-US" i="1" baseline="-25000" dirty="0"/>
              <a:t>2</a:t>
            </a:r>
            <a:r>
              <a:rPr lang="en-US" altLang="en-US" i="1" dirty="0"/>
              <a:t>, …, T</a:t>
            </a:r>
            <a:r>
              <a:rPr lang="en-US" altLang="en-US" i="1" baseline="-25000" dirty="0"/>
              <a:t>n</a:t>
            </a:r>
            <a:r>
              <a:rPr lang="en-US" altLang="en-US" dirty="0"/>
              <a:t>&gt; of ALL the threads  in the systems such that  for each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, the resources that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baseline="-25000" dirty="0"/>
              <a:t> </a:t>
            </a:r>
            <a:r>
              <a:rPr lang="en-US" altLang="en-US" dirty="0"/>
              <a:t>can still request can be satisfied by currently available resources + resources held by all the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, with</a:t>
            </a:r>
            <a:r>
              <a:rPr lang="en-US" altLang="en-US" i="1" dirty="0"/>
              <a:t> j </a:t>
            </a:r>
            <a:r>
              <a:rPr lang="en-US" altLang="en-US" dirty="0"/>
              <a:t>&lt; </a:t>
            </a:r>
            <a:r>
              <a:rPr lang="en-US" altLang="en-US" i="1" dirty="0"/>
              <a:t>I</a:t>
            </a:r>
            <a:endParaRPr lang="en-US" altLang="en-US" dirty="0"/>
          </a:p>
          <a:p>
            <a:r>
              <a:rPr lang="en-US" altLang="en-US" dirty="0"/>
              <a:t>That is: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i</a:t>
            </a:r>
            <a:r>
              <a:rPr lang="en-US" altLang="en-US" dirty="0"/>
              <a:t> resource needs are not immediately available, then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wait until all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/>
              <a:t>have finished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finished,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can obtain needed resources, execute, return allocated resources, and terminate</a:t>
            </a:r>
          </a:p>
          <a:p>
            <a:pPr lvl="1"/>
            <a:r>
              <a:rPr lang="en-US" altLang="en-US" dirty="0"/>
              <a:t>When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terminates,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baseline="-25000" dirty="0"/>
              <a:t>+1</a:t>
            </a:r>
            <a:r>
              <a:rPr lang="en-US" altLang="en-US" dirty="0"/>
              <a:t> can obtain its needed resources, and so on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>
            <a:extLst>
              <a:ext uri="{FF2B5EF4-FFF2-40B4-BE49-F238E27FC236}">
                <a16:creationId xmlns:a16="http://schemas.microsoft.com/office/drawing/2014/main" xmlns="" id="{9E27B5FF-B4F4-4F92-A75E-BC83298532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6379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Basic Facts</a:t>
            </a:r>
          </a:p>
        </p:txBody>
      </p:sp>
      <p:sp>
        <p:nvSpPr>
          <p:cNvPr id="33794" name="Rectangle 3">
            <a:extLst>
              <a:ext uri="{FF2B5EF4-FFF2-40B4-BE49-F238E27FC236}">
                <a16:creationId xmlns:a16="http://schemas.microsoft.com/office/drawing/2014/main" xmlns="" id="{015BDF1D-C0EA-4FC7-A293-BF12CBE7CC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7" y="1190625"/>
            <a:ext cx="7652495" cy="4414838"/>
          </a:xfrm>
        </p:spPr>
        <p:txBody>
          <a:bodyPr/>
          <a:lstStyle/>
          <a:p>
            <a:r>
              <a:rPr lang="en-US" altLang="en-US" dirty="0"/>
              <a:t>If a system is in safe state </a:t>
            </a:r>
            <a:r>
              <a:rPr lang="en-US" altLang="en-US" dirty="0">
                <a:sym typeface="Symbol" panose="05050102010706020507" pitchFamily="18" charset="2"/>
              </a:rPr>
              <a:t> no deadlocks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If a system is in unsafe state  possibility of deadlock</a:t>
            </a:r>
            <a:br>
              <a:rPr lang="en-US" altLang="en-US" dirty="0">
                <a:sym typeface="Symbol" panose="05050102010706020507" pitchFamily="18" charset="2"/>
              </a:rPr>
            </a:b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Avoidance  ensure that a system will never enter an unsafe state.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>
            <a:extLst>
              <a:ext uri="{FF2B5EF4-FFF2-40B4-BE49-F238E27FC236}">
                <a16:creationId xmlns:a16="http://schemas.microsoft.com/office/drawing/2014/main" xmlns="" id="{8833C35E-A99A-45F7-A732-34E0D4573E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46138" y="225461"/>
            <a:ext cx="7840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Safe, Unsafe, Deadlock State </a:t>
            </a:r>
          </a:p>
        </p:txBody>
      </p:sp>
      <p:pic>
        <p:nvPicPr>
          <p:cNvPr id="35842" name="Picture 1">
            <a:extLst>
              <a:ext uri="{FF2B5EF4-FFF2-40B4-BE49-F238E27FC236}">
                <a16:creationId xmlns:a16="http://schemas.microsoft.com/office/drawing/2014/main" xmlns="" id="{138FEED4-3700-4E13-BB16-66A99CC6BD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462088"/>
            <a:ext cx="43529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xmlns="" id="{C20AB209-B0F9-420A-89E6-E8E9E50B2A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6450" y="225461"/>
            <a:ext cx="78803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xmlns="" id="{1D54AC39-219B-4A2F-8A80-B3261E1F15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309170"/>
            <a:ext cx="7588250" cy="4530725"/>
          </a:xfrm>
        </p:spPr>
        <p:txBody>
          <a:bodyPr/>
          <a:lstStyle/>
          <a:p>
            <a:r>
              <a:rPr lang="en-US" altLang="en-US" dirty="0"/>
              <a:t>System Model</a:t>
            </a:r>
          </a:p>
          <a:p>
            <a:r>
              <a:rPr lang="en-US" altLang="en-US" dirty="0"/>
              <a:t>Deadlock Characterization</a:t>
            </a:r>
          </a:p>
          <a:p>
            <a:r>
              <a:rPr lang="en-US" altLang="en-US" dirty="0"/>
              <a:t>Methods for Handling Deadlocks</a:t>
            </a:r>
          </a:p>
          <a:p>
            <a:r>
              <a:rPr lang="en-US" altLang="en-US" dirty="0"/>
              <a:t>Deadlock Prevention</a:t>
            </a:r>
          </a:p>
          <a:p>
            <a:r>
              <a:rPr lang="en-US" altLang="en-US" dirty="0"/>
              <a:t>Deadlock Avoidance</a:t>
            </a:r>
          </a:p>
          <a:p>
            <a:r>
              <a:rPr lang="en-US" altLang="en-US" dirty="0"/>
              <a:t>Deadlock Detection </a:t>
            </a:r>
          </a:p>
          <a:p>
            <a:r>
              <a:rPr lang="en-US" altLang="en-US" dirty="0"/>
              <a:t>Recovery from Deadlock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>
            <a:extLst>
              <a:ext uri="{FF2B5EF4-FFF2-40B4-BE49-F238E27FC236}">
                <a16:creationId xmlns:a16="http://schemas.microsoft.com/office/drawing/2014/main" xmlns="" id="{9D3210E7-ED94-41D3-A580-4892C80D77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41336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Avoidance Algorithms</a:t>
            </a:r>
          </a:p>
        </p:txBody>
      </p:sp>
      <p:sp>
        <p:nvSpPr>
          <p:cNvPr id="37890" name="Rectangle 3">
            <a:extLst>
              <a:ext uri="{FF2B5EF4-FFF2-40B4-BE49-F238E27FC236}">
                <a16:creationId xmlns:a16="http://schemas.microsoft.com/office/drawing/2014/main" xmlns="" id="{03BE1552-DFDD-4C2D-ABAD-33391FB8DA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6463" y="1171575"/>
            <a:ext cx="6659562" cy="4483100"/>
          </a:xfrm>
        </p:spPr>
        <p:txBody>
          <a:bodyPr/>
          <a:lstStyle/>
          <a:p>
            <a:r>
              <a:rPr lang="en-US" altLang="en-US" dirty="0"/>
              <a:t>Single instance of a resource type</a:t>
            </a:r>
          </a:p>
          <a:p>
            <a:pPr lvl="1"/>
            <a:r>
              <a:rPr lang="en-US" altLang="en-US" dirty="0"/>
              <a:t>Use a resource-allocation graph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Multiple instances of a resource type</a:t>
            </a:r>
          </a:p>
          <a:p>
            <a:pPr lvl="1"/>
            <a:r>
              <a:rPr lang="en-US" altLang="en-US" dirty="0"/>
              <a:t> Use the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xmlns="" id="{29A3144D-3E55-44DD-99C2-5A81499214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238549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Banker’s Algorithm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xmlns="" id="{D051B137-35A8-4BCD-B97B-829EA95E26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8838" y="1128713"/>
            <a:ext cx="7706664" cy="4441825"/>
          </a:xfrm>
        </p:spPr>
        <p:txBody>
          <a:bodyPr/>
          <a:lstStyle/>
          <a:p>
            <a:r>
              <a:rPr lang="en-US" altLang="en-US" dirty="0"/>
              <a:t>Multiple instances of resources</a:t>
            </a:r>
          </a:p>
          <a:p>
            <a:r>
              <a:rPr lang="en-US" altLang="en-US" dirty="0"/>
              <a:t>Each thread must a priori claim maximum use</a:t>
            </a:r>
          </a:p>
          <a:p>
            <a:r>
              <a:rPr lang="en-US" altLang="en-US" dirty="0"/>
              <a:t>When a thread requests a resource, it may have to wait  </a:t>
            </a:r>
          </a:p>
          <a:p>
            <a:r>
              <a:rPr lang="en-US" altLang="en-US" dirty="0"/>
              <a:t>When a thread gets all its resources it must return them in a finite amount of time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>
            <a:extLst>
              <a:ext uri="{FF2B5EF4-FFF2-40B4-BE49-F238E27FC236}">
                <a16:creationId xmlns:a16="http://schemas.microsoft.com/office/drawing/2014/main" xmlns="" id="{87FA0DF4-BE04-4A21-8DF8-1258C2593E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4237" y="383009"/>
            <a:ext cx="7586662" cy="431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Data Structures for the Banker</a:t>
            </a:r>
            <a:r>
              <a:rPr lang="ja-JP" altLang="en-US" sz="2800" dirty="0"/>
              <a:t>’</a:t>
            </a:r>
            <a:r>
              <a:rPr lang="en-US" altLang="ja-JP" sz="2800" dirty="0"/>
              <a:t>s Algorithm </a:t>
            </a:r>
            <a:endParaRPr lang="en-US" altLang="en-US" sz="2800" dirty="0"/>
          </a:p>
        </p:txBody>
      </p:sp>
      <p:sp>
        <p:nvSpPr>
          <p:cNvPr id="50178" name="Rectangle 3">
            <a:extLst>
              <a:ext uri="{FF2B5EF4-FFF2-40B4-BE49-F238E27FC236}">
                <a16:creationId xmlns:a16="http://schemas.microsoft.com/office/drawing/2014/main" xmlns="" id="{9D3FB76A-D010-4081-9D81-A9865380F0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2213" y="1654175"/>
            <a:ext cx="7370762" cy="4387850"/>
          </a:xfrm>
        </p:spPr>
        <p:txBody>
          <a:bodyPr/>
          <a:lstStyle/>
          <a:p>
            <a:r>
              <a:rPr lang="en-US" altLang="en-US" b="1" dirty="0"/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Vector of length </a:t>
            </a:r>
            <a:r>
              <a:rPr lang="en-US" altLang="en-US" i="1" dirty="0"/>
              <a:t>m</a:t>
            </a:r>
            <a:r>
              <a:rPr lang="en-US" altLang="en-US" dirty="0"/>
              <a:t>. If available [</a:t>
            </a:r>
            <a:r>
              <a:rPr lang="en-US" altLang="en-US" i="1" dirty="0"/>
              <a:t>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there are</a:t>
            </a:r>
            <a:r>
              <a:rPr lang="en-US" altLang="en-US" i="1" dirty="0"/>
              <a:t> k</a:t>
            </a:r>
            <a:r>
              <a:rPr lang="en-US" altLang="en-US" dirty="0"/>
              <a:t> 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 </a:t>
            </a:r>
            <a:r>
              <a:rPr lang="en-US" altLang="en-US" dirty="0"/>
              <a:t>available</a:t>
            </a:r>
          </a:p>
          <a:p>
            <a:endParaRPr lang="en-US" altLang="en-US" sz="8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Max</a:t>
            </a:r>
            <a:r>
              <a:rPr lang="en-US" altLang="en-US" i="1" dirty="0"/>
              <a:t>: n x m</a:t>
            </a:r>
            <a:r>
              <a:rPr lang="en-US" altLang="en-US" dirty="0"/>
              <a:t> matrix.  If </a:t>
            </a:r>
            <a:r>
              <a:rPr lang="en-US" altLang="en-US" i="1" dirty="0"/>
              <a:t>Max 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, then process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may request at most</a:t>
            </a:r>
            <a:r>
              <a:rPr lang="en-US" altLang="en-US" i="1" dirty="0"/>
              <a:t> k </a:t>
            </a:r>
            <a:r>
              <a:rPr lang="en-US" altLang="en-US" dirty="0"/>
              <a:t>instances of resource type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 If Allocation[</a:t>
            </a:r>
            <a:r>
              <a:rPr lang="en-US" altLang="en-US" i="1" dirty="0" err="1"/>
              <a:t>i,j</a:t>
            </a:r>
            <a:r>
              <a:rPr lang="en-US" altLang="en-US" dirty="0"/>
              <a:t>] = </a:t>
            </a:r>
            <a:r>
              <a:rPr lang="en-US" altLang="en-US" i="1" dirty="0"/>
              <a:t>k</a:t>
            </a:r>
            <a:r>
              <a:rPr lang="en-US" altLang="en-US" dirty="0"/>
              <a:t>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is currently allocated </a:t>
            </a:r>
            <a:r>
              <a:rPr lang="en-US" altLang="en-US" i="1" dirty="0"/>
              <a:t>k</a:t>
            </a:r>
            <a:r>
              <a:rPr lang="en-US" altLang="en-US" dirty="0"/>
              <a:t>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endParaRPr lang="en-US" altLang="en-US" i="1" baseline="-25000" dirty="0"/>
          </a:p>
          <a:p>
            <a:endParaRPr lang="en-US" altLang="en-US" sz="800" i="1" baseline="-25000" dirty="0"/>
          </a:p>
          <a:p>
            <a:r>
              <a:rPr lang="en-US" altLang="en-US" b="1" dirty="0">
                <a:solidFill>
                  <a:srgbClr val="000000"/>
                </a:solidFill>
              </a:rPr>
              <a:t>Need</a:t>
            </a:r>
            <a:r>
              <a:rPr lang="en-US" altLang="en-US" i="1" dirty="0"/>
              <a:t>:  n </a:t>
            </a:r>
            <a:r>
              <a:rPr lang="en-US" altLang="en-US" dirty="0"/>
              <a:t>x</a:t>
            </a:r>
            <a:r>
              <a:rPr lang="en-US" altLang="en-US" i="1" dirty="0"/>
              <a:t> m</a:t>
            </a:r>
            <a:r>
              <a:rPr lang="en-US" altLang="en-US" dirty="0"/>
              <a:t> matrix. If </a:t>
            </a:r>
            <a:r>
              <a:rPr lang="en-US" altLang="en-US" i="1" dirty="0"/>
              <a:t>Need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=</a:t>
            </a:r>
            <a:r>
              <a:rPr lang="en-US" altLang="en-US" i="1" dirty="0"/>
              <a:t> k</a:t>
            </a:r>
            <a:r>
              <a:rPr lang="en-US" altLang="en-US" dirty="0"/>
              <a:t>, then</a:t>
            </a:r>
            <a:r>
              <a:rPr lang="en-US" altLang="en-US" i="1" dirty="0"/>
              <a:t>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may need </a:t>
            </a:r>
            <a:r>
              <a:rPr lang="en-US" altLang="en-US" i="1" dirty="0"/>
              <a:t>k</a:t>
            </a:r>
            <a:r>
              <a:rPr lang="en-US" altLang="en-US" dirty="0"/>
              <a:t> more instances of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baseline="-25000" dirty="0"/>
              <a:t> </a:t>
            </a:r>
            <a:r>
              <a:rPr lang="en-US" altLang="en-US" dirty="0"/>
              <a:t>to complete its task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i="1" dirty="0"/>
              <a:t>Need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i="1" dirty="0"/>
              <a:t>]</a:t>
            </a:r>
            <a:r>
              <a:rPr lang="en-US" altLang="en-US" dirty="0"/>
              <a:t> = </a:t>
            </a:r>
            <a:r>
              <a:rPr lang="en-US" altLang="en-US" i="1" dirty="0"/>
              <a:t>Max</a:t>
            </a:r>
            <a:r>
              <a:rPr lang="en-US" altLang="en-US" dirty="0"/>
              <a:t>[</a:t>
            </a:r>
            <a:r>
              <a:rPr lang="en-US" altLang="en-US" i="1" dirty="0" err="1"/>
              <a:t>i,j</a:t>
            </a:r>
            <a:r>
              <a:rPr lang="en-US" altLang="en-US" dirty="0"/>
              <a:t>] – </a:t>
            </a:r>
            <a:r>
              <a:rPr lang="en-US" altLang="en-US" i="1" dirty="0"/>
              <a:t>Allocation</a:t>
            </a:r>
            <a:r>
              <a:rPr lang="en-US" altLang="en-US" dirty="0"/>
              <a:t> [</a:t>
            </a:r>
            <a:r>
              <a:rPr lang="en-US" altLang="en-US" i="1" dirty="0" err="1"/>
              <a:t>i,j</a:t>
            </a:r>
            <a:r>
              <a:rPr lang="en-US" altLang="en-US" dirty="0"/>
              <a:t>]</a:t>
            </a:r>
          </a:p>
        </p:txBody>
      </p:sp>
      <p:sp>
        <p:nvSpPr>
          <p:cNvPr id="50179" name="Text Box 4">
            <a:extLst>
              <a:ext uri="{FF2B5EF4-FFF2-40B4-BE49-F238E27FC236}">
                <a16:creationId xmlns:a16="http://schemas.microsoft.com/office/drawing/2014/main" xmlns="" id="{AE86C5C3-E474-4D7C-8E73-3297B5AF29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13" y="1108075"/>
            <a:ext cx="693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Let 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number of processes, and </a:t>
            </a:r>
            <a:r>
              <a:rPr kumimoji="0" lang="en-US" altLang="en-US" i="1" dirty="0"/>
              <a:t>m </a:t>
            </a:r>
            <a:r>
              <a:rPr kumimoji="0" lang="en-US" altLang="en-US" dirty="0"/>
              <a:t>= number of resources types.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xmlns="" id="{2790C097-F637-4E56-9DE9-9732B5BC16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Safety Algorithm</a:t>
            </a:r>
          </a:p>
        </p:txBody>
      </p:sp>
      <p:sp>
        <p:nvSpPr>
          <p:cNvPr id="52226" name="Rectangle 3">
            <a:extLst>
              <a:ext uri="{FF2B5EF4-FFF2-40B4-BE49-F238E27FC236}">
                <a16:creationId xmlns:a16="http://schemas.microsoft.com/office/drawing/2014/main" xmlns="" id="{3636911B-2CB1-426E-842A-DA9B080064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5" y="1157288"/>
            <a:ext cx="7372350" cy="494347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>
                <a:solidFill>
                  <a:srgbClr val="000000"/>
                </a:solidFill>
              </a:rPr>
              <a:t>Work</a:t>
            </a:r>
            <a:r>
              <a:rPr lang="en-US" altLang="en-US" i="1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and </a:t>
            </a:r>
            <a:r>
              <a:rPr lang="en-US" altLang="en-US" b="1" i="1" dirty="0">
                <a:solidFill>
                  <a:srgbClr val="000000"/>
                </a:solidFill>
              </a:rPr>
              <a:t>Finish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/>
              <a:t>be vectors of length</a:t>
            </a:r>
            <a:r>
              <a:rPr lang="en-US" altLang="en-US" i="1" dirty="0"/>
              <a:t> m</a:t>
            </a:r>
            <a:r>
              <a:rPr lang="en-US" altLang="en-US" dirty="0"/>
              <a:t> and</a:t>
            </a:r>
            <a:r>
              <a:rPr lang="en-US" altLang="en-US" i="1" dirty="0"/>
              <a:t> n</a:t>
            </a:r>
            <a:r>
              <a:rPr lang="en-US" altLang="en-US" dirty="0"/>
              <a:t>, respectively.  Initialize: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Work </a:t>
            </a:r>
            <a:r>
              <a:rPr lang="en-US" altLang="en-US" b="1" dirty="0"/>
              <a:t>= </a:t>
            </a:r>
            <a:r>
              <a:rPr lang="en-US" altLang="en-US" b="1" i="1" dirty="0"/>
              <a:t>Available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r>
              <a:rPr lang="en-US" altLang="en-US" b="1" i="1" dirty="0"/>
              <a:t>Finish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false </a:t>
            </a:r>
            <a:r>
              <a:rPr lang="en-US" altLang="en-US" b="1" dirty="0"/>
              <a:t>for</a:t>
            </a:r>
            <a:r>
              <a:rPr lang="en-US" altLang="en-US" b="1" i="1" dirty="0"/>
              <a:t> i</a:t>
            </a:r>
            <a:r>
              <a:rPr lang="en-US" altLang="en-US" b="1" dirty="0"/>
              <a:t> = 0, 1, …, </a:t>
            </a:r>
            <a:r>
              <a:rPr lang="en-US" altLang="en-US" b="1" i="1" dirty="0"/>
              <a:t>n- </a:t>
            </a:r>
            <a:r>
              <a:rPr lang="en-US" altLang="en-US" b="1" dirty="0"/>
              <a:t>1</a:t>
            </a:r>
          </a:p>
          <a:p>
            <a:pPr marL="1543050" lvl="3" indent="-342900">
              <a:lnSpc>
                <a:spcPct val="90000"/>
              </a:lnSpc>
              <a:buFontTx/>
              <a:buNone/>
            </a:pPr>
            <a:endParaRPr lang="en-US" altLang="en-US" sz="8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Find an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 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(a)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  (b) </a:t>
            </a:r>
            <a:r>
              <a:rPr lang="en-US" altLang="en-US" b="1" i="1" dirty="0" err="1"/>
              <a:t>Need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If no such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i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</a:p>
          <a:p>
            <a:pPr marL="800100" lvl="1" indent="-342900">
              <a:lnSpc>
                <a:spcPct val="90000"/>
              </a:lnSpc>
              <a:buFont typeface="Monotype Sorts" pitchFamily="-84" charset="2"/>
              <a:buNone/>
            </a:pPr>
            <a:endParaRPr lang="en-US" altLang="en-US" sz="800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 </a:t>
            </a:r>
            <a:r>
              <a:rPr lang="en-US" altLang="en-US" b="1" dirty="0"/>
              <a:t>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</a:t>
            </a:r>
            <a:r>
              <a:rPr lang="en-US" altLang="en-US" b="1" i="1" dirty="0"/>
              <a:t> 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</a:t>
            </a:r>
            <a:r>
              <a:rPr lang="en-US" altLang="en-US" dirty="0"/>
              <a:t>go to step 2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endParaRPr lang="en-US" altLang="en-US" sz="700" dirty="0"/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/>
              <a:t>Finish</a:t>
            </a:r>
            <a:r>
              <a:rPr lang="en-US" altLang="en-US" b="1" dirty="0"/>
              <a:t> 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true</a:t>
            </a:r>
            <a:r>
              <a:rPr lang="en-US" altLang="en-US" b="1" dirty="0"/>
              <a:t>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r>
              <a:rPr lang="en-US" altLang="en-US" dirty="0"/>
              <a:t>, then the system is in a safe state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>
            <a:extLst>
              <a:ext uri="{FF2B5EF4-FFF2-40B4-BE49-F238E27FC236}">
                <a16:creationId xmlns:a16="http://schemas.microsoft.com/office/drawing/2014/main" xmlns="" id="{AD555E4E-D656-4473-9631-EC334BFD82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9951" y="353078"/>
            <a:ext cx="7924800" cy="457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Resource-Request Algorithm for Process </a:t>
            </a:r>
            <a:r>
              <a:rPr lang="en-US" altLang="en-US" sz="2800" i="1" dirty="0"/>
              <a:t>P</a:t>
            </a:r>
            <a:r>
              <a:rPr lang="en-US" altLang="en-US" sz="2800" i="1" baseline="-25000" dirty="0"/>
              <a:t>i</a:t>
            </a:r>
            <a:endParaRPr lang="en-US" altLang="en-US" sz="2800" dirty="0"/>
          </a:p>
        </p:txBody>
      </p:sp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778FADBB-9076-4FBD-93D9-F75ADC967E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2325" y="1114425"/>
            <a:ext cx="7642225" cy="4686300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b="1" i="1" dirty="0"/>
              <a:t>    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= request vector for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.  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baseline="-25000" dirty="0"/>
              <a:t> </a:t>
            </a:r>
            <a:r>
              <a:rPr lang="en-US" altLang="en-US" b="1" dirty="0"/>
              <a:t>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b="1" dirty="0"/>
              <a:t> </a:t>
            </a:r>
            <a:r>
              <a:rPr lang="en-US" altLang="en-US" dirty="0"/>
              <a:t>then process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wants </a:t>
            </a:r>
            <a:r>
              <a:rPr lang="en-US" altLang="en-US" b="1" i="1" dirty="0"/>
              <a:t>k</a:t>
            </a:r>
            <a:r>
              <a:rPr lang="en-US" altLang="en-US" dirty="0"/>
              <a:t>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endParaRPr lang="en-US" altLang="en-US" b="1" baseline="-25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/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i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go to step 2.  Otherwise, raise error condition, since process has exceeded its maximum claim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dirty="0">
                <a:sym typeface="Symbol" panose="05050102010706020507" pitchFamily="18" charset="2"/>
              </a:rPr>
              <a:t>, go to step 3.  Otherwise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 must wait, since resources are not available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en-US" dirty="0">
                <a:sym typeface="Symbol" panose="05050102010706020507" pitchFamily="18" charset="2"/>
              </a:rPr>
              <a:t>Pretend to allocate requested resources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by modifying the state as follows:</a:t>
            </a:r>
          </a:p>
          <a:p>
            <a:pPr lvl="3"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b="1" i="1" dirty="0">
                <a:sym typeface="Symbol" panose="05050102010706020507" pitchFamily="18" charset="2"/>
              </a:rPr>
              <a:t>Available</a:t>
            </a:r>
            <a:r>
              <a:rPr lang="en-US" altLang="en-US" b="1" dirty="0">
                <a:sym typeface="Symbol" panose="05050102010706020507" pitchFamily="18" charset="2"/>
              </a:rPr>
              <a:t> = </a:t>
            </a:r>
            <a:r>
              <a:rPr lang="en-US" altLang="en-US" b="1" i="1" dirty="0">
                <a:sym typeface="Symbol" panose="05050102010706020507" pitchFamily="18" charset="2"/>
              </a:rPr>
              <a:t>Available  </a:t>
            </a:r>
            <a:r>
              <a:rPr lang="en-US" altLang="en-US" b="1" dirty="0">
                <a:sym typeface="Symbol" panose="05050102010706020507" pitchFamily="18" charset="2"/>
              </a:rPr>
              <a:t>–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baseline="-25000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 </a:t>
            </a:r>
            <a:r>
              <a:rPr lang="en-US" altLang="en-US" b="1" i="1" dirty="0" err="1">
                <a:sym typeface="Symbol" panose="05050102010706020507" pitchFamily="18" charset="2"/>
              </a:rPr>
              <a:t>Allocation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+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;</a:t>
            </a:r>
          </a:p>
          <a:p>
            <a:pPr lvl="3">
              <a:buFontTx/>
              <a:buNone/>
            </a:pPr>
            <a:r>
              <a:rPr lang="en-US" altLang="en-US" b="1" dirty="0">
                <a:sym typeface="Symbol" panose="05050102010706020507" pitchFamily="18" charset="2"/>
              </a:rPr>
              <a:t>		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=</a:t>
            </a:r>
            <a:r>
              <a:rPr lang="en-US" altLang="en-US" b="1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Need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– </a:t>
            </a:r>
            <a:r>
              <a:rPr lang="en-US" altLang="en-US" b="1" i="1" dirty="0" err="1">
                <a:sym typeface="Symbol" panose="05050102010706020507" pitchFamily="18" charset="2"/>
              </a:rPr>
              <a:t>Request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b="1" i="1" dirty="0">
                <a:sym typeface="Symbol" panose="05050102010706020507" pitchFamily="18" charset="2"/>
              </a:rPr>
              <a:t>;</a:t>
            </a: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safe  the resources are allocated to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endParaRPr lang="en-US" altLang="en-US" b="1" i="1" baseline="-25000" dirty="0">
              <a:sym typeface="Symbol" panose="05050102010706020507" pitchFamily="18" charset="2"/>
            </a:endParaRPr>
          </a:p>
          <a:p>
            <a:pPr lvl="2">
              <a:buClr>
                <a:srgbClr val="CC6600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unsafe 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must wait, and the old resource-allocation state is restored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>
            <a:extLst>
              <a:ext uri="{FF2B5EF4-FFF2-40B4-BE49-F238E27FC236}">
                <a16:creationId xmlns:a16="http://schemas.microsoft.com/office/drawing/2014/main" xmlns="" id="{C18387C4-9D5B-4D54-8084-FE05B91CCC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36379"/>
            <a:ext cx="766445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Banker</a:t>
            </a:r>
            <a:r>
              <a:rPr lang="ja-JP" altLang="en-US" dirty="0"/>
              <a:t>’</a:t>
            </a:r>
            <a:r>
              <a:rPr lang="en-US" altLang="ja-JP" dirty="0"/>
              <a:t>s Algorithm</a:t>
            </a:r>
            <a:endParaRPr lang="en-US" altLang="en-US" dirty="0"/>
          </a:p>
        </p:txBody>
      </p:sp>
      <p:sp>
        <p:nvSpPr>
          <p:cNvPr id="56322" name="Rectangle 3">
            <a:extLst>
              <a:ext uri="{FF2B5EF4-FFF2-40B4-BE49-F238E27FC236}">
                <a16:creationId xmlns:a16="http://schemas.microsoft.com/office/drawing/2014/main" xmlns="" id="{F9D491DD-A38E-475F-8906-6128AD1F38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488" y="1360488"/>
            <a:ext cx="7923212" cy="4540250"/>
          </a:xfrm>
        </p:spPr>
        <p:txBody>
          <a:bodyPr/>
          <a:lstStyle/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5 threads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through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;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3 resource types: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              </a:t>
            </a:r>
            <a:r>
              <a:rPr lang="en-US" altLang="en-US" i="1" dirty="0"/>
              <a:t>A</a:t>
            </a:r>
            <a:r>
              <a:rPr lang="en-US" altLang="en-US" dirty="0"/>
              <a:t> (10 instances),  </a:t>
            </a:r>
            <a:r>
              <a:rPr lang="en-US" altLang="en-US" i="1" dirty="0"/>
              <a:t>B</a:t>
            </a:r>
            <a:r>
              <a:rPr lang="en-US" altLang="en-US" dirty="0"/>
              <a:t> (5instances), and </a:t>
            </a:r>
            <a:r>
              <a:rPr lang="en-US" altLang="en-US" i="1" dirty="0"/>
              <a:t>C</a:t>
            </a:r>
            <a:r>
              <a:rPr lang="en-US" altLang="en-US" dirty="0"/>
              <a:t> (7 instances)</a:t>
            </a:r>
          </a:p>
          <a:p>
            <a:pPr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Snapshot at time T</a:t>
            </a:r>
            <a:r>
              <a:rPr lang="en-US" altLang="en-US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  </a:t>
            </a:r>
            <a:r>
              <a:rPr lang="en-US" altLang="en-US" i="1" u="sng" dirty="0"/>
              <a:t>Max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i="1" dirty="0"/>
              <a:t>			A B C	       A B C 	A B C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0 1 0	         7 5 3 	3 3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2 0 0 	        3 2 2  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       9 0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        2 2 2</a:t>
            </a:r>
          </a:p>
          <a:p>
            <a:pPr>
              <a:buFont typeface="Monotype Sorts" pitchFamily="-84" charset="2"/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	         4 3 3  		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xmlns="" id="{DB8887BD-D3BC-4339-B372-7CC9B71D77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xmlns="" id="{43FB620B-ED3D-4487-B4B3-8D8C199019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136650"/>
            <a:ext cx="7854205" cy="4640263"/>
          </a:xfrm>
        </p:spPr>
        <p:txBody>
          <a:bodyPr/>
          <a:lstStyle/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content of the matrix </a:t>
            </a:r>
            <a:r>
              <a:rPr lang="en-US" altLang="en-US" b="1" i="1" dirty="0"/>
              <a:t>Need</a:t>
            </a:r>
            <a:r>
              <a:rPr lang="en-US" altLang="en-US" dirty="0"/>
              <a:t> is defined to be </a:t>
            </a:r>
            <a:r>
              <a:rPr lang="en-US" altLang="en-US" b="1" i="1" dirty="0"/>
              <a:t>Max</a:t>
            </a:r>
            <a:r>
              <a:rPr lang="en-US" altLang="en-US" b="1" dirty="0"/>
              <a:t> – </a:t>
            </a:r>
            <a:r>
              <a:rPr lang="en-US" altLang="en-US" b="1" i="1" dirty="0"/>
              <a:t>Allocation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endParaRPr lang="en-US" altLang="en-US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Need</a:t>
            </a:r>
            <a:endParaRPr lang="en-US" altLang="en-US" u="sng" dirty="0"/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	</a:t>
            </a:r>
            <a:r>
              <a:rPr lang="en-US" altLang="en-US" dirty="0"/>
              <a:t>7 4 3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	</a:t>
            </a:r>
            <a:r>
              <a:rPr lang="en-US" altLang="en-US" dirty="0"/>
              <a:t>1 2 2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6 0 0 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0 1 1</a:t>
            </a:r>
          </a:p>
          <a:p>
            <a:pPr>
              <a:buFont typeface="Monotype Sorts" pitchFamily="-84" charset="2"/>
              <a:buNone/>
              <a:tabLst>
                <a:tab pos="2452688" algn="l"/>
                <a:tab pos="34925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4 3 1 </a:t>
            </a:r>
            <a:br>
              <a:rPr lang="en-US" altLang="en-US" dirty="0"/>
            </a:br>
            <a:endParaRPr lang="en-US" altLang="en-US" dirty="0"/>
          </a:p>
          <a:p>
            <a:pPr>
              <a:tabLst>
                <a:tab pos="2452688" algn="l"/>
                <a:tab pos="3492500" algn="ctr"/>
              </a:tabLst>
            </a:pPr>
            <a:r>
              <a:rPr lang="en-US" altLang="en-US" dirty="0"/>
              <a:t>The system is in a safe state since the sequence &lt;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&gt; satisfies safety criteria</a:t>
            </a:r>
            <a:endParaRPr lang="en-US" altLang="en-US" baseline="-25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xmlns="" id="{AD3E796E-9D4C-428C-896A-890447D904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7563" y="2143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/>
              <a:t>Example:  </a:t>
            </a:r>
            <a:r>
              <a:rPr lang="en-US" altLang="en-US" i="1"/>
              <a:t>P</a:t>
            </a:r>
            <a:r>
              <a:rPr lang="en-US" altLang="en-US" baseline="-25000"/>
              <a:t>1</a:t>
            </a:r>
            <a:r>
              <a:rPr lang="en-US" altLang="en-US"/>
              <a:t> Request (1,0,2)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xmlns="" id="{5866BF7C-1FA0-4840-882A-7A5E6F0E9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413" y="1103313"/>
            <a:ext cx="7869237" cy="5103812"/>
          </a:xfrm>
        </p:spPr>
        <p:txBody>
          <a:bodyPr/>
          <a:lstStyle/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Check that Request </a:t>
            </a:r>
            <a:r>
              <a:rPr lang="en-US" altLang="en-US" dirty="0">
                <a:sym typeface="Symbol" panose="05050102010706020507" pitchFamily="18" charset="2"/>
              </a:rPr>
              <a:t> Available (that is, (1,0,2)  (3,3,2)  true</a:t>
            </a:r>
            <a:endParaRPr lang="en-US" altLang="en-US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Need</a:t>
            </a:r>
            <a:r>
              <a:rPr lang="en-US" altLang="en-US" i="1" dirty="0"/>
              <a:t>	   </a:t>
            </a:r>
            <a:r>
              <a:rPr lang="en-US" altLang="en-US" i="1" u="sng" dirty="0"/>
              <a:t>Available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i="1" dirty="0"/>
              <a:t>			A B C	A B C	 A B C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1 0 	7 4 3 	2 3 0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      3 0 2             0 2 0 	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3 0 2 	 6 0 0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2 1 1 	0 1 1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 	 4 3 1 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Executing safety algorithm shows that sequence &lt;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&gt; satisfies safety requirement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(3,3,0)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 be granted?</a:t>
            </a:r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sz="800" dirty="0"/>
          </a:p>
          <a:p>
            <a:pPr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r>
              <a:rPr lang="en-US" altLang="en-US" dirty="0"/>
              <a:t>Can request for (0,2,0) by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be granted?</a:t>
            </a:r>
          </a:p>
          <a:p>
            <a:pPr>
              <a:buFont typeface="Monotype Sorts" pitchFamily="-84" charset="2"/>
              <a:buNone/>
              <a:tabLst>
                <a:tab pos="1544638" algn="l"/>
                <a:tab pos="2452688" algn="ctr"/>
                <a:tab pos="3767138" algn="ctr"/>
                <a:tab pos="50228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xmlns="" id="{573354F7-D46C-481C-9D4A-3953C7C99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1413" y="235762"/>
            <a:ext cx="74215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Detection</a:t>
            </a:r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xmlns="" id="{B0C7DA51-11F7-430E-8F04-C804721EE6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1765" y="1233488"/>
            <a:ext cx="7527990" cy="4530725"/>
          </a:xfrm>
        </p:spPr>
        <p:txBody>
          <a:bodyPr/>
          <a:lstStyle/>
          <a:p>
            <a:r>
              <a:rPr lang="en-US" altLang="en-US" dirty="0"/>
              <a:t>Allow system to enter deadlock state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Detection algorithm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Recovery scheme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>
            <a:extLst>
              <a:ext uri="{FF2B5EF4-FFF2-40B4-BE49-F238E27FC236}">
                <a16:creationId xmlns:a16="http://schemas.microsoft.com/office/drawing/2014/main" xmlns="" id="{2E0AC6EB-98B0-4800-BA12-8164E36330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77686" y="-19986"/>
            <a:ext cx="7772400" cy="844551"/>
          </a:xfrm>
        </p:spPr>
        <p:txBody>
          <a:bodyPr/>
          <a:lstStyle/>
          <a:p>
            <a:pPr eaLnBrk="1" hangingPunct="1"/>
            <a:r>
              <a:rPr lang="en-US" altLang="en-US" dirty="0"/>
              <a:t>Single Instance of Each Resource Type</a:t>
            </a:r>
          </a:p>
        </p:txBody>
      </p:sp>
      <p:sp>
        <p:nvSpPr>
          <p:cNvPr id="64514" name="Rectangle 3">
            <a:extLst>
              <a:ext uri="{FF2B5EF4-FFF2-40B4-BE49-F238E27FC236}">
                <a16:creationId xmlns:a16="http://schemas.microsoft.com/office/drawing/2014/main" xmlns="" id="{9A96C6DF-1521-4C97-AEB7-B25DA22EF8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7088" y="1173163"/>
            <a:ext cx="7585075" cy="4511675"/>
          </a:xfrm>
        </p:spPr>
        <p:txBody>
          <a:bodyPr/>
          <a:lstStyle/>
          <a:p>
            <a:r>
              <a:rPr lang="en-US" altLang="en-US" dirty="0"/>
              <a:t>Maintain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wait-for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graph</a:t>
            </a:r>
          </a:p>
          <a:p>
            <a:pPr lvl="1"/>
            <a:r>
              <a:rPr lang="en-US" altLang="en-US" dirty="0"/>
              <a:t>Nodes are threads</a:t>
            </a:r>
          </a:p>
          <a:p>
            <a:pPr lvl="1"/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baseline="-25000" dirty="0">
                <a:sym typeface="Symbol" panose="05050102010706020507" pitchFamily="18" charset="2"/>
              </a:rPr>
              <a:t>   </a:t>
            </a: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waiting for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b="1" i="1" dirty="0">
                <a:sym typeface="Symbol" panose="05050102010706020507" pitchFamily="18" charset="2"/>
              </a:rPr>
              <a:t/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i="1" dirty="0">
              <a:sym typeface="Symbol" panose="05050102010706020507" pitchFamily="18" charset="2"/>
            </a:endParaRPr>
          </a:p>
          <a:p>
            <a:r>
              <a:rPr lang="en-US" altLang="en-US" dirty="0"/>
              <a:t>Periodically invoke an algorithm that searches for a cycle in the graph. If there is a cycle, there exists a deadlock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dirty="0"/>
              <a:t>An algorithm to detect a cycle in a graph requires an order of</a:t>
            </a:r>
            <a:r>
              <a:rPr lang="en-US" altLang="en-US" i="1" dirty="0"/>
              <a:t> </a:t>
            </a:r>
            <a:r>
              <a:rPr lang="en-US" altLang="en-US" b="1" i="1" dirty="0"/>
              <a:t>n</a:t>
            </a:r>
            <a:r>
              <a:rPr lang="en-US" altLang="en-US" b="1" baseline="30000" dirty="0"/>
              <a:t>2</a:t>
            </a:r>
            <a:r>
              <a:rPr lang="en-US" altLang="en-US" b="1" dirty="0"/>
              <a:t> </a:t>
            </a:r>
            <a:r>
              <a:rPr lang="en-US" altLang="en-US" dirty="0"/>
              <a:t>operations, where </a:t>
            </a:r>
            <a:r>
              <a:rPr lang="en-US" altLang="en-US" b="1" i="1" dirty="0"/>
              <a:t>n</a:t>
            </a:r>
            <a:r>
              <a:rPr lang="en-US" altLang="en-US" dirty="0"/>
              <a:t> is the number of vertices in the graph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xmlns="" id="{838D12EB-E650-49F7-BF5C-969347526E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83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Chapter 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xmlns="" id="{6DA4E9BA-E5B9-48E9-A6E9-2CB00D1520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433" y="1308136"/>
            <a:ext cx="7772400" cy="4500562"/>
          </a:xfrm>
        </p:spPr>
        <p:txBody>
          <a:bodyPr/>
          <a:lstStyle/>
          <a:p>
            <a:r>
              <a:rPr lang="en-US" altLang="en-US" dirty="0"/>
              <a:t>Illustrate how deadlock can occur when mutex locks are used</a:t>
            </a:r>
          </a:p>
          <a:p>
            <a:r>
              <a:rPr lang="en-US" altLang="en-US" dirty="0"/>
              <a:t>Define the four necessary conditions that characterize deadlock</a:t>
            </a:r>
          </a:p>
          <a:p>
            <a:r>
              <a:rPr lang="en-US" altLang="en-US" dirty="0"/>
              <a:t>Identify a deadlock situation in a resource allocation graph</a:t>
            </a:r>
          </a:p>
          <a:p>
            <a:r>
              <a:rPr lang="en-US" altLang="en-US" dirty="0"/>
              <a:t>Evaluate the four different approaches for preventing deadlocks</a:t>
            </a:r>
          </a:p>
          <a:p>
            <a:r>
              <a:rPr lang="en-US" altLang="en-US" dirty="0"/>
              <a:t>Apply the banker’s algorithm for deadlock avoidance</a:t>
            </a:r>
          </a:p>
          <a:p>
            <a:r>
              <a:rPr lang="en-US" altLang="en-US" dirty="0"/>
              <a:t>Apply the deadlock detection algorithm</a:t>
            </a:r>
          </a:p>
          <a:p>
            <a:r>
              <a:rPr lang="en-US" altLang="en-US" dirty="0"/>
              <a:t>Evaluate approaches for recovering from deadlock</a:t>
            </a:r>
          </a:p>
          <a:p>
            <a:endParaRPr lang="en-US" altLang="en-US" dirty="0"/>
          </a:p>
          <a:p>
            <a:pPr>
              <a:buSzPct val="85000"/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>
            <a:extLst>
              <a:ext uri="{FF2B5EF4-FFF2-40B4-BE49-F238E27FC236}">
                <a16:creationId xmlns:a16="http://schemas.microsoft.com/office/drawing/2014/main" xmlns="" id="{0484A614-EAE8-49DD-A55B-4F7E12A56E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8164" y="270077"/>
            <a:ext cx="8288629" cy="457200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Resource-Allocation Graph and  Wait-for Graph</a:t>
            </a:r>
          </a:p>
        </p:txBody>
      </p:sp>
      <p:sp>
        <p:nvSpPr>
          <p:cNvPr id="66562" name="Text Box 5">
            <a:extLst>
              <a:ext uri="{FF2B5EF4-FFF2-40B4-BE49-F238E27FC236}">
                <a16:creationId xmlns:a16="http://schemas.microsoft.com/office/drawing/2014/main" xmlns="" id="{FD3E6C09-91AB-4252-8558-115F273E58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7825" y="5294313"/>
            <a:ext cx="2927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Resource-Allocation Graph</a:t>
            </a:r>
          </a:p>
        </p:txBody>
      </p:sp>
      <p:sp>
        <p:nvSpPr>
          <p:cNvPr id="66563" name="Text Box 6">
            <a:extLst>
              <a:ext uri="{FF2B5EF4-FFF2-40B4-BE49-F238E27FC236}">
                <a16:creationId xmlns:a16="http://schemas.microsoft.com/office/drawing/2014/main" xmlns="" id="{4DB892FA-9656-4369-B039-CF364DF8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25" y="5294313"/>
            <a:ext cx="3143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/>
              <a:t>Corresponding wait-for graph</a:t>
            </a:r>
          </a:p>
        </p:txBody>
      </p:sp>
      <p:pic>
        <p:nvPicPr>
          <p:cNvPr id="66564" name="Picture 1">
            <a:extLst>
              <a:ext uri="{FF2B5EF4-FFF2-40B4-BE49-F238E27FC236}">
                <a16:creationId xmlns:a16="http://schemas.microsoft.com/office/drawing/2014/main" xmlns="" id="{0B62FAF8-3075-42AC-BA0B-5BDEAC7D4D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388" y="1252538"/>
            <a:ext cx="5740400" cy="370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>
            <a:extLst>
              <a:ext uri="{FF2B5EF4-FFF2-40B4-BE49-F238E27FC236}">
                <a16:creationId xmlns:a16="http://schemas.microsoft.com/office/drawing/2014/main" xmlns="" id="{A3ED25FA-FD51-4DC3-9667-49F48E2982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6331" y="131947"/>
            <a:ext cx="7772400" cy="628650"/>
          </a:xfrm>
        </p:spPr>
        <p:txBody>
          <a:bodyPr/>
          <a:lstStyle/>
          <a:p>
            <a:pPr eaLnBrk="1" hangingPunct="1"/>
            <a:r>
              <a:rPr lang="en-US" altLang="en-US" dirty="0"/>
              <a:t>Several Instances of a Resource Type</a:t>
            </a:r>
          </a:p>
        </p:txBody>
      </p:sp>
      <p:sp>
        <p:nvSpPr>
          <p:cNvPr id="68610" name="Rectangle 3">
            <a:extLst>
              <a:ext uri="{FF2B5EF4-FFF2-40B4-BE49-F238E27FC236}">
                <a16:creationId xmlns:a16="http://schemas.microsoft.com/office/drawing/2014/main" xmlns="" id="{A408F457-CD45-48AA-8181-E44F8AA0A5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650" y="1187450"/>
            <a:ext cx="7580215" cy="3851275"/>
          </a:xfrm>
        </p:spPr>
        <p:txBody>
          <a:bodyPr/>
          <a:lstStyle/>
          <a:p>
            <a:r>
              <a:rPr lang="en-US" altLang="en-US" b="1" dirty="0">
                <a:solidFill>
                  <a:srgbClr val="000000"/>
                </a:solidFill>
              </a:rPr>
              <a:t>Available</a:t>
            </a:r>
            <a:r>
              <a:rPr lang="en-US" altLang="en-US" i="1" dirty="0"/>
              <a:t>:</a:t>
            </a:r>
            <a:r>
              <a:rPr lang="en-US" altLang="en-US" dirty="0"/>
              <a:t>  A vector of length </a:t>
            </a:r>
            <a:r>
              <a:rPr lang="en-US" altLang="en-US" b="1" i="1" dirty="0"/>
              <a:t>m</a:t>
            </a:r>
            <a:r>
              <a:rPr lang="en-US" altLang="en-US" dirty="0"/>
              <a:t> indicates the number of available resources of each type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Allocation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defines the number of resources of each type currently allocated to each thread.</a:t>
            </a:r>
          </a:p>
          <a:p>
            <a:r>
              <a:rPr lang="en-US" altLang="en-US" b="1" dirty="0">
                <a:solidFill>
                  <a:srgbClr val="000000"/>
                </a:solidFill>
              </a:rPr>
              <a:t>Request</a:t>
            </a:r>
            <a:r>
              <a:rPr lang="en-US" altLang="en-US" i="1" dirty="0"/>
              <a:t>:</a:t>
            </a:r>
            <a:r>
              <a:rPr lang="en-US" altLang="en-US" dirty="0"/>
              <a:t>  An </a:t>
            </a:r>
            <a:r>
              <a:rPr lang="en-US" altLang="en-US" b="1" i="1" dirty="0"/>
              <a:t>n </a:t>
            </a:r>
            <a:r>
              <a:rPr lang="en-US" altLang="en-US" b="1" dirty="0"/>
              <a:t>x</a:t>
            </a:r>
            <a:r>
              <a:rPr lang="en-US" altLang="en-US" b="1" i="1" dirty="0"/>
              <a:t> m</a:t>
            </a:r>
            <a:r>
              <a:rPr lang="en-US" altLang="en-US" b="1" dirty="0"/>
              <a:t> </a:t>
            </a:r>
            <a:r>
              <a:rPr lang="en-US" altLang="en-US" dirty="0"/>
              <a:t>matrix indicates the current request  of each thread.  If </a:t>
            </a:r>
            <a:r>
              <a:rPr lang="en-US" altLang="en-US" b="1" i="1" dirty="0"/>
              <a:t>Request 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][</a:t>
            </a:r>
            <a:r>
              <a:rPr lang="en-US" altLang="en-US" b="1" i="1" dirty="0"/>
              <a:t>j</a:t>
            </a:r>
            <a:r>
              <a:rPr lang="en-US" altLang="en-US" b="1" dirty="0"/>
              <a:t>] = </a:t>
            </a:r>
            <a:r>
              <a:rPr lang="en-US" altLang="en-US" b="1" i="1" dirty="0"/>
              <a:t>k</a:t>
            </a:r>
            <a:r>
              <a:rPr lang="en-US" altLang="en-US" dirty="0"/>
              <a:t>, then thread</a:t>
            </a:r>
            <a:r>
              <a:rPr lang="en-US" altLang="en-US" i="1" dirty="0"/>
              <a:t> </a:t>
            </a:r>
            <a:r>
              <a:rPr lang="en-US" altLang="en-US" b="1" i="1" dirty="0" err="1"/>
              <a:t>T</a:t>
            </a:r>
            <a:r>
              <a:rPr lang="en-US" altLang="en-US" b="1" i="1" baseline="-25000" dirty="0" err="1"/>
              <a:t>i</a:t>
            </a:r>
            <a:r>
              <a:rPr lang="en-US" altLang="en-US" dirty="0"/>
              <a:t> is requesting</a:t>
            </a:r>
            <a:r>
              <a:rPr lang="en-US" altLang="en-US" i="1" dirty="0"/>
              <a:t> </a:t>
            </a:r>
            <a:r>
              <a:rPr lang="en-US" altLang="en-US" b="1" i="1" dirty="0"/>
              <a:t>k</a:t>
            </a:r>
            <a:r>
              <a:rPr lang="en-US" altLang="en-US" dirty="0"/>
              <a:t> more instances of resource type </a:t>
            </a:r>
            <a:r>
              <a:rPr lang="en-US" altLang="en-US" b="1" i="1" dirty="0" err="1"/>
              <a:t>R</a:t>
            </a:r>
            <a:r>
              <a:rPr lang="en-US" altLang="en-US" b="1" i="1" baseline="-25000" dirty="0" err="1"/>
              <a:t>j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>
            <a:extLst>
              <a:ext uri="{FF2B5EF4-FFF2-40B4-BE49-F238E27FC236}">
                <a16:creationId xmlns:a16="http://schemas.microsoft.com/office/drawing/2014/main" xmlns="" id="{6A086C2B-A5AE-4F5F-8E2A-37905099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1415" y="236379"/>
            <a:ext cx="7899400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</a:t>
            </a:r>
          </a:p>
        </p:txBody>
      </p:sp>
      <p:sp>
        <p:nvSpPr>
          <p:cNvPr id="70658" name="Rectangle 3">
            <a:extLst>
              <a:ext uri="{FF2B5EF4-FFF2-40B4-BE49-F238E27FC236}">
                <a16:creationId xmlns:a16="http://schemas.microsoft.com/office/drawing/2014/main" xmlns="" id="{4F25B4FD-55C6-400C-B972-1DEDC8185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5363" y="1233488"/>
            <a:ext cx="7753350" cy="453072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b="1" i="1" dirty="0"/>
              <a:t>Work</a:t>
            </a:r>
            <a:r>
              <a:rPr lang="en-US" altLang="en-US" dirty="0"/>
              <a:t> and </a:t>
            </a:r>
            <a:r>
              <a:rPr lang="en-US" altLang="en-US" b="1" i="1" dirty="0"/>
              <a:t>Finish</a:t>
            </a:r>
            <a:r>
              <a:rPr lang="en-US" altLang="en-US" dirty="0"/>
              <a:t> be vectors of length </a:t>
            </a:r>
            <a:r>
              <a:rPr lang="en-US" altLang="en-US" b="1" i="1" dirty="0"/>
              <a:t>m</a:t>
            </a:r>
            <a:r>
              <a:rPr lang="en-US" altLang="en-US" dirty="0"/>
              <a:t> and </a:t>
            </a:r>
            <a:r>
              <a:rPr lang="en-US" altLang="en-US" b="1" i="1" dirty="0"/>
              <a:t>n</a:t>
            </a:r>
            <a:r>
              <a:rPr lang="en-US" altLang="en-US" dirty="0"/>
              <a:t>, respectively Initialize: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Available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dirty="0"/>
              <a:t> For </a:t>
            </a:r>
            <a:r>
              <a:rPr lang="en-US" altLang="en-US" b="1" i="1" dirty="0"/>
              <a:t>i</a:t>
            </a:r>
            <a:r>
              <a:rPr lang="en-US" altLang="en-US" b="1" dirty="0"/>
              <a:t> = 1,2, …,</a:t>
            </a:r>
            <a:r>
              <a:rPr lang="en-US" altLang="en-US" b="1" i="1" dirty="0"/>
              <a:t> n</a:t>
            </a:r>
            <a:r>
              <a:rPr lang="en-US" altLang="en-US" dirty="0"/>
              <a:t>, if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 0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</a:t>
            </a:r>
            <a:r>
              <a:rPr lang="en-US" altLang="en-US" b="1" i="1" dirty="0">
                <a:sym typeface="Symbol" panose="05050102010706020507" pitchFamily="18" charset="2"/>
              </a:rPr>
              <a:t>= false</a:t>
            </a:r>
            <a:r>
              <a:rPr lang="en-US" altLang="en-US" dirty="0">
                <a:sym typeface="Symbol" panose="05050102010706020507" pitchFamily="18" charset="2"/>
              </a:rPr>
              <a:t>; otherwise,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[i] = </a:t>
            </a:r>
            <a:r>
              <a:rPr lang="en-US" altLang="en-US" b="1" i="1" dirty="0">
                <a:sym typeface="Symbol" panose="05050102010706020507" pitchFamily="18" charset="2"/>
              </a:rPr>
              <a:t>true</a:t>
            </a:r>
          </a:p>
          <a:p>
            <a:pPr marL="850900" lvl="1" indent="-393700">
              <a:buFont typeface="Monotype Sorts" pitchFamily="-84" charset="2"/>
              <a:buNone/>
            </a:pPr>
            <a:endParaRPr lang="en-US" altLang="en-US" dirty="0">
              <a:sym typeface="Symbol" panose="05050102010706020507" pitchFamily="18" charset="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altLang="en-US" dirty="0"/>
              <a:t>Find an index </a:t>
            </a:r>
            <a:r>
              <a:rPr lang="en-US" altLang="en-US" b="1" i="1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such that both:</a:t>
            </a:r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== </a:t>
            </a:r>
            <a:r>
              <a:rPr lang="en-US" altLang="en-US" b="1" i="1" dirty="0"/>
              <a:t>false</a:t>
            </a:r>
            <a:endParaRPr lang="en-US" altLang="en-US" b="1" dirty="0"/>
          </a:p>
          <a:p>
            <a:pPr marL="850900" lvl="1" indent="-393700">
              <a:buFont typeface="+mj-lt"/>
              <a:buAutoNum type="alphaLcParenR"/>
            </a:pPr>
            <a:r>
              <a:rPr lang="en-US" altLang="en-US" i="1" dirty="0"/>
              <a:t> </a:t>
            </a:r>
            <a:r>
              <a:rPr lang="en-US" altLang="en-US" b="1" i="1" dirty="0" err="1"/>
              <a:t>Request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Work</a:t>
            </a:r>
            <a:br>
              <a:rPr lang="en-US" altLang="en-US" b="1" i="1" dirty="0">
                <a:sym typeface="Symbol" panose="05050102010706020507" pitchFamily="18" charset="2"/>
              </a:rPr>
            </a:br>
            <a:endParaRPr lang="en-US" altLang="en-US" b="1" dirty="0">
              <a:sym typeface="Symbol" panose="05050102010706020507" pitchFamily="18" charset="2"/>
            </a:endParaRPr>
          </a:p>
          <a:p>
            <a:pPr marL="850900" lvl="1" indent="-393700"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If no such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exists, go to step 4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>
            <a:extLst>
              <a:ext uri="{FF2B5EF4-FFF2-40B4-BE49-F238E27FC236}">
                <a16:creationId xmlns:a16="http://schemas.microsoft.com/office/drawing/2014/main" xmlns="" id="{AC8DFB5C-1F8D-4190-83A2-9517D93814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28713" y="214313"/>
            <a:ext cx="75580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 Algorithm (Cont.)</a:t>
            </a:r>
          </a:p>
        </p:txBody>
      </p:sp>
      <p:sp>
        <p:nvSpPr>
          <p:cNvPr id="72706" name="Rectangle 3">
            <a:extLst>
              <a:ext uri="{FF2B5EF4-FFF2-40B4-BE49-F238E27FC236}">
                <a16:creationId xmlns:a16="http://schemas.microsoft.com/office/drawing/2014/main" xmlns="" id="{1590227E-597D-4241-9B48-CEE17B87BD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7738" y="1171575"/>
            <a:ext cx="7218362" cy="2297113"/>
          </a:xfrm>
        </p:spPr>
        <p:txBody>
          <a:bodyPr/>
          <a:lstStyle/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i="1" dirty="0"/>
              <a:t> </a:t>
            </a:r>
            <a:r>
              <a:rPr lang="en-US" altLang="en-US" b="1" i="1" dirty="0"/>
              <a:t>Work</a:t>
            </a:r>
            <a:r>
              <a:rPr lang="en-US" altLang="en-US" b="1" dirty="0"/>
              <a:t> = </a:t>
            </a:r>
            <a:r>
              <a:rPr lang="en-US" altLang="en-US" b="1" i="1" dirty="0"/>
              <a:t>Work</a:t>
            </a:r>
            <a:r>
              <a:rPr lang="en-US" altLang="en-US" b="1" dirty="0"/>
              <a:t> + </a:t>
            </a:r>
            <a:r>
              <a:rPr lang="en-US" altLang="en-US" b="1" i="1" dirty="0" err="1"/>
              <a:t>Allocation</a:t>
            </a:r>
            <a:r>
              <a:rPr lang="en-US" altLang="en-US" b="1" i="1" baseline="-25000" dirty="0" err="1"/>
              <a:t>i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b="1" i="1" dirty="0"/>
              <a:t>Finish</a:t>
            </a:r>
            <a:r>
              <a:rPr lang="en-US" altLang="en-US" b="1" dirty="0"/>
              <a:t>[</a:t>
            </a:r>
            <a:r>
              <a:rPr lang="en-US" altLang="en-US" b="1" i="1" dirty="0"/>
              <a:t>i</a:t>
            </a:r>
            <a:r>
              <a:rPr lang="en-US" altLang="en-US" b="1" dirty="0"/>
              <a:t>] = </a:t>
            </a:r>
            <a:r>
              <a:rPr lang="en-US" altLang="en-US" b="1" i="1" dirty="0"/>
              <a:t>true</a:t>
            </a:r>
            <a:r>
              <a:rPr lang="en-US" altLang="en-US" b="1" dirty="0"/>
              <a:t/>
            </a:r>
            <a:br>
              <a:rPr lang="en-US" altLang="en-US" b="1" dirty="0"/>
            </a:br>
            <a:r>
              <a:rPr lang="en-US" altLang="en-US" b="1" dirty="0"/>
              <a:t>     </a:t>
            </a:r>
            <a:r>
              <a:rPr lang="en-US" altLang="en-US" dirty="0"/>
              <a:t>go to step 2</a:t>
            </a:r>
            <a:br>
              <a:rPr lang="en-US" altLang="en-US" dirty="0"/>
            </a:br>
            <a:r>
              <a:rPr lang="en-US" altLang="en-US" dirty="0"/>
              <a:t> </a:t>
            </a:r>
          </a:p>
          <a:p>
            <a:pPr marL="342900" indent="-342900">
              <a:lnSpc>
                <a:spcPct val="90000"/>
              </a:lnSpc>
              <a:buAutoNum type="arabicPeriod" startAt="3"/>
            </a:pPr>
            <a:r>
              <a:rPr lang="en-US" altLang="en-US" dirty="0"/>
              <a:t>If </a:t>
            </a:r>
            <a:r>
              <a:rPr lang="en-US" altLang="en-US" b="1" i="1" dirty="0"/>
              <a:t>Finish[i] == false</a:t>
            </a:r>
            <a:r>
              <a:rPr lang="en-US" altLang="en-US" dirty="0"/>
              <a:t>, for some </a:t>
            </a:r>
            <a:r>
              <a:rPr lang="en-US" altLang="en-US" b="1" i="1" dirty="0"/>
              <a:t>i</a:t>
            </a:r>
            <a:r>
              <a:rPr lang="en-US" altLang="en-US" dirty="0"/>
              <a:t>, 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  </a:t>
            </a:r>
            <a:r>
              <a:rPr lang="en-US" altLang="en-US" b="1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, then the system is in   deadlock state. Moreover, if </a:t>
            </a:r>
            <a:r>
              <a:rPr lang="en-US" altLang="en-US" b="1" i="1" dirty="0">
                <a:sym typeface="Symbol" panose="05050102010706020507" pitchFamily="18" charset="2"/>
              </a:rPr>
              <a:t>Finish</a:t>
            </a:r>
            <a:r>
              <a:rPr lang="en-US" altLang="en-US" b="1" dirty="0">
                <a:sym typeface="Symbol" panose="05050102010706020507" pitchFamily="18" charset="2"/>
              </a:rPr>
              <a:t>[</a:t>
            </a:r>
            <a:r>
              <a:rPr lang="en-US" altLang="en-US" b="1" i="1" dirty="0">
                <a:sym typeface="Symbol" panose="05050102010706020507" pitchFamily="18" charset="2"/>
              </a:rPr>
              <a:t>i</a:t>
            </a:r>
            <a:r>
              <a:rPr lang="en-US" altLang="en-US" b="1" dirty="0">
                <a:sym typeface="Symbol" panose="05050102010706020507" pitchFamily="18" charset="2"/>
              </a:rPr>
              <a:t>] == </a:t>
            </a:r>
            <a:r>
              <a:rPr lang="en-US" altLang="en-US" b="1" i="1" dirty="0">
                <a:sym typeface="Symbol" panose="05050102010706020507" pitchFamily="18" charset="2"/>
              </a:rPr>
              <a:t>false</a:t>
            </a:r>
            <a:r>
              <a:rPr lang="en-US" altLang="en-US" dirty="0">
                <a:sym typeface="Symbol" panose="05050102010706020507" pitchFamily="18" charset="2"/>
              </a:rPr>
              <a:t>, then </a:t>
            </a:r>
            <a:r>
              <a:rPr lang="en-US" altLang="en-US" b="1" i="1" dirty="0" err="1">
                <a:sym typeface="Symbol" panose="05050102010706020507" pitchFamily="18" charset="2"/>
              </a:rPr>
              <a:t>T</a:t>
            </a:r>
            <a:r>
              <a:rPr lang="en-US" altLang="en-US" b="1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is deadlocked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	</a:t>
            </a:r>
            <a:endParaRPr lang="en-US" altLang="en-US" dirty="0"/>
          </a:p>
        </p:txBody>
      </p:sp>
      <p:sp>
        <p:nvSpPr>
          <p:cNvPr id="72707" name="Text Box 4">
            <a:extLst>
              <a:ext uri="{FF2B5EF4-FFF2-40B4-BE49-F238E27FC236}">
                <a16:creationId xmlns:a16="http://schemas.microsoft.com/office/drawing/2014/main" xmlns="" id="{96085A5E-EEBE-4448-A0CB-F924E9CDA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488" y="3824288"/>
            <a:ext cx="7694612" cy="106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Algorithm requires an order of O(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m 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x</a:t>
            </a:r>
            <a:r>
              <a:rPr kumimoji="0" lang="en-US" altLang="en-US" b="1" i="1">
                <a:solidFill>
                  <a:srgbClr val="FF0066"/>
                </a:solidFill>
                <a:sym typeface="Symbol" panose="05050102010706020507" pitchFamily="18" charset="2"/>
              </a:rPr>
              <a:t> n</a:t>
            </a:r>
            <a:r>
              <a:rPr kumimoji="0" lang="en-US" altLang="en-US" b="1" baseline="30000">
                <a:solidFill>
                  <a:srgbClr val="FF0066"/>
                </a:solidFill>
                <a:sym typeface="Symbol" panose="05050102010706020507" pitchFamily="18" charset="2"/>
              </a:rPr>
              <a:t>2</a:t>
            </a:r>
            <a:r>
              <a:rPr kumimoji="0" lang="en-US" altLang="en-US" b="1">
                <a:solidFill>
                  <a:srgbClr val="FF0066"/>
                </a:solidFill>
                <a:sym typeface="Symbol" panose="05050102010706020507" pitchFamily="18" charset="2"/>
              </a:rPr>
              <a:t>) operations to detect whether the system is in deadlocked state</a:t>
            </a:r>
            <a:endParaRPr kumimoji="0" lang="en-US" altLang="en-US">
              <a:solidFill>
                <a:srgbClr val="FF0066"/>
              </a:solidFill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endParaRPr kumimoji="0" lang="en-US" altLang="en-US">
              <a:solidFill>
                <a:srgbClr val="FF0066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2">
            <a:extLst>
              <a:ext uri="{FF2B5EF4-FFF2-40B4-BE49-F238E27FC236}">
                <a16:creationId xmlns:a16="http://schemas.microsoft.com/office/drawing/2014/main" xmlns="" id="{20245696-9CE8-4FC7-BC3D-C43A860346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2350" y="214313"/>
            <a:ext cx="7664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Detection Algorithm</a:t>
            </a:r>
          </a:p>
        </p:txBody>
      </p:sp>
      <p:sp>
        <p:nvSpPr>
          <p:cNvPr id="74754" name="Rectangle 3">
            <a:extLst>
              <a:ext uri="{FF2B5EF4-FFF2-40B4-BE49-F238E27FC236}">
                <a16:creationId xmlns:a16="http://schemas.microsoft.com/office/drawing/2014/main" xmlns="" id="{CBEDF2A5-8F09-4357-9519-FCAE0F3F3B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1700" y="1108075"/>
            <a:ext cx="8037513" cy="5121275"/>
          </a:xfrm>
        </p:spPr>
        <p:txBody>
          <a:bodyPr/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Five threads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 through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r>
              <a:rPr lang="en-US" altLang="en-US" dirty="0"/>
              <a:t>;</a:t>
            </a:r>
            <a:r>
              <a:rPr lang="en-US" altLang="en-US" baseline="-25000" dirty="0"/>
              <a:t> </a:t>
            </a:r>
            <a:r>
              <a:rPr lang="en-US" altLang="en-US" dirty="0"/>
              <a:t>three resource types </a:t>
            </a:r>
            <a:br>
              <a:rPr lang="en-US" altLang="en-US" dirty="0"/>
            </a:br>
            <a:r>
              <a:rPr lang="en-US" altLang="en-US" dirty="0"/>
              <a:t>A (7 instances), </a:t>
            </a:r>
            <a:r>
              <a:rPr lang="en-US" altLang="en-US" i="1" dirty="0"/>
              <a:t>B </a:t>
            </a:r>
            <a:r>
              <a:rPr lang="en-US" altLang="en-US" dirty="0"/>
              <a:t>(2 instances), and </a:t>
            </a:r>
            <a:r>
              <a:rPr lang="en-US" altLang="en-US" i="1" dirty="0"/>
              <a:t>C</a:t>
            </a:r>
            <a:r>
              <a:rPr lang="en-US" altLang="en-US" dirty="0"/>
              <a:t> (6 instances)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Snapshot at time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: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 </a:t>
            </a:r>
            <a:r>
              <a:rPr lang="en-US" altLang="en-US" i="1" u="sng" dirty="0"/>
              <a:t>Allocation</a:t>
            </a:r>
            <a:r>
              <a:rPr lang="en-US" altLang="en-US" i="1" dirty="0"/>
              <a:t>	</a:t>
            </a:r>
            <a:r>
              <a:rPr lang="en-US" altLang="en-US" i="1" u="sng" dirty="0"/>
              <a:t>Request</a:t>
            </a:r>
            <a:r>
              <a:rPr lang="en-US" altLang="en-US" i="1" dirty="0"/>
              <a:t>	</a:t>
            </a:r>
            <a:r>
              <a:rPr lang="en-US" altLang="en-US" i="1" u="sng" dirty="0"/>
              <a:t>Available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A B C 	  A B C 	A B C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          0 1 0             0 0 0 	0 0 0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1</a:t>
            </a:r>
            <a:r>
              <a:rPr lang="en-US" altLang="en-US" dirty="0"/>
              <a:t>	          	2 0 0 	  2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2</a:t>
            </a:r>
            <a:r>
              <a:rPr lang="en-US" altLang="en-US" dirty="0"/>
              <a:t>		          3 0 3             0 0 0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i="1" dirty="0"/>
              <a:t>             T</a:t>
            </a:r>
            <a:r>
              <a:rPr lang="en-US" altLang="en-US" baseline="-25000" dirty="0"/>
              <a:t>3</a:t>
            </a:r>
            <a:r>
              <a:rPr lang="en-US" altLang="en-US" dirty="0"/>
              <a:t>		2 1 1 	   1 0 0 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	         </a:t>
            </a:r>
            <a:r>
              <a:rPr lang="en-US" altLang="en-US" i="1" dirty="0"/>
              <a:t>T</a:t>
            </a:r>
            <a:r>
              <a:rPr lang="en-US" altLang="en-US" baseline="-25000" dirty="0"/>
              <a:t>4	</a:t>
            </a:r>
            <a:r>
              <a:rPr lang="en-US" altLang="en-US" dirty="0"/>
              <a:t>	0 0 2 	   0 0 2</a:t>
            </a:r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altLang="en-US" dirty="0"/>
              <a:t>Sequence &lt;</a:t>
            </a:r>
            <a:r>
              <a:rPr lang="en-US" altLang="en-US" b="1" i="1" dirty="0"/>
              <a:t>T</a:t>
            </a:r>
            <a:r>
              <a:rPr lang="en-US" altLang="en-US" b="1" i="1" baseline="-25000" dirty="0"/>
              <a:t>0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2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3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1</a:t>
            </a:r>
            <a:r>
              <a:rPr lang="en-US" altLang="en-US" b="1" i="1" dirty="0"/>
              <a:t>, T</a:t>
            </a:r>
            <a:r>
              <a:rPr lang="en-US" altLang="en-US" b="1" i="1" baseline="-25000" dirty="0"/>
              <a:t>4</a:t>
            </a:r>
            <a:r>
              <a:rPr lang="en-US" altLang="en-US" dirty="0"/>
              <a:t>&gt; will result in </a:t>
            </a:r>
            <a:r>
              <a:rPr lang="en-US" altLang="en-US" b="1" i="1" dirty="0"/>
              <a:t>Finish[i] = true </a:t>
            </a:r>
            <a:r>
              <a:rPr lang="en-US" altLang="en-US" dirty="0"/>
              <a:t>for all </a:t>
            </a:r>
            <a:r>
              <a:rPr lang="en-US" altLang="en-US" b="1" i="1" dirty="0"/>
              <a:t>i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2">
            <a:extLst>
              <a:ext uri="{FF2B5EF4-FFF2-40B4-BE49-F238E27FC236}">
                <a16:creationId xmlns:a16="http://schemas.microsoft.com/office/drawing/2014/main" xmlns="" id="{DA86E4C4-151E-4B29-AF3A-94D82C4FF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143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(Cont.)</a:t>
            </a:r>
          </a:p>
        </p:txBody>
      </p:sp>
      <p:sp>
        <p:nvSpPr>
          <p:cNvPr id="76802" name="Rectangle 3">
            <a:extLst>
              <a:ext uri="{FF2B5EF4-FFF2-40B4-BE49-F238E27FC236}">
                <a16:creationId xmlns:a16="http://schemas.microsoft.com/office/drawing/2014/main" xmlns="" id="{198FFF5E-8931-4A8B-8BF7-20846C2891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781925" cy="5037137"/>
          </a:xfrm>
        </p:spPr>
        <p:txBody>
          <a:bodyPr/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dirty="0"/>
              <a:t> requests an additional instance of type</a:t>
            </a:r>
            <a:r>
              <a:rPr lang="en-US" altLang="en-US" i="1" dirty="0"/>
              <a:t> </a:t>
            </a:r>
            <a:r>
              <a:rPr lang="en-US" altLang="en-US" b="1" i="1" dirty="0"/>
              <a:t>C</a:t>
            </a:r>
            <a:endParaRPr lang="en-US" altLang="en-US" b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	</a:t>
            </a:r>
            <a:r>
              <a:rPr lang="en-US" altLang="en-US" i="1" u="sng" dirty="0"/>
              <a:t>Request</a:t>
            </a:r>
            <a:endParaRPr lang="en-US" altLang="en-US" i="1" dirty="0"/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i="1" dirty="0"/>
              <a:t>			A B C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	0 0 0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	2 0 2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	0 0 1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	1 0 0 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T</a:t>
            </a:r>
            <a:r>
              <a:rPr lang="en-US" altLang="en-US" baseline="-25000" dirty="0"/>
              <a:t>4</a:t>
            </a:r>
            <a:r>
              <a:rPr lang="en-US" altLang="en-US" dirty="0"/>
              <a:t>	0 0 2</a:t>
            </a:r>
          </a:p>
          <a:p>
            <a:pPr>
              <a:buFont typeface="Monotype Sorts" pitchFamily="-84" charset="2"/>
              <a:buNone/>
              <a:tabLst>
                <a:tab pos="2800350" algn="l"/>
                <a:tab pos="3708400" algn="ctr"/>
              </a:tabLst>
            </a:pPr>
            <a:endParaRPr lang="en-US" altLang="en-US" sz="800" dirty="0"/>
          </a:p>
          <a:p>
            <a:pPr>
              <a:tabLst>
                <a:tab pos="2800350" algn="l"/>
                <a:tab pos="3708400" algn="ctr"/>
              </a:tabLst>
            </a:pPr>
            <a:r>
              <a:rPr lang="en-US" altLang="en-US" dirty="0"/>
              <a:t>State of system?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Can reclaim resources held by thread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0</a:t>
            </a:r>
            <a:r>
              <a:rPr lang="en-US" altLang="en-US" dirty="0"/>
              <a:t>, but insufficient resources to fulfill other processes; requests</a:t>
            </a:r>
          </a:p>
          <a:p>
            <a:pPr lvl="1">
              <a:tabLst>
                <a:tab pos="2800350" algn="l"/>
                <a:tab pos="3708400" algn="ctr"/>
              </a:tabLst>
            </a:pPr>
            <a:r>
              <a:rPr lang="en-US" altLang="en-US" dirty="0"/>
              <a:t>Deadlock exists, consisting of processes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1</a:t>
            </a:r>
            <a:r>
              <a:rPr lang="en-US" altLang="en-US" b="1" dirty="0"/>
              <a:t>, </a:t>
            </a:r>
            <a:r>
              <a:rPr lang="en-US" altLang="en-US" b="1" baseline="-25000" dirty="0"/>
              <a:t>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2</a:t>
            </a:r>
            <a:r>
              <a:rPr lang="en-US" altLang="en-US" b="1" dirty="0"/>
              <a:t>,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3</a:t>
            </a:r>
            <a:r>
              <a:rPr lang="en-US" altLang="en-US" dirty="0"/>
              <a:t>, and </a:t>
            </a:r>
            <a:r>
              <a:rPr lang="en-US" altLang="en-US" b="1" i="1" dirty="0"/>
              <a:t>T</a:t>
            </a:r>
            <a:r>
              <a:rPr lang="en-US" altLang="en-US" b="1" baseline="-25000" dirty="0"/>
              <a:t>4</a:t>
            </a:r>
            <a:endParaRPr lang="en-US" altLang="en-US" b="1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2">
            <a:extLst>
              <a:ext uri="{FF2B5EF4-FFF2-40B4-BE49-F238E27FC236}">
                <a16:creationId xmlns:a16="http://schemas.microsoft.com/office/drawing/2014/main" xmlns="" id="{0D4BC432-7638-454C-8A48-5A8BCB25F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00138" y="230188"/>
            <a:ext cx="7586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Detection-Algorithm Usage</a:t>
            </a:r>
          </a:p>
        </p:txBody>
      </p:sp>
      <p:sp>
        <p:nvSpPr>
          <p:cNvPr id="78850" name="Rectangle 3">
            <a:extLst>
              <a:ext uri="{FF2B5EF4-FFF2-40B4-BE49-F238E27FC236}">
                <a16:creationId xmlns:a16="http://schemas.microsoft.com/office/drawing/2014/main" xmlns="" id="{158D4C12-F6CC-4793-92BE-5D929F7ED7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9949" y="1122363"/>
            <a:ext cx="7742205" cy="4530725"/>
          </a:xfrm>
        </p:spPr>
        <p:txBody>
          <a:bodyPr/>
          <a:lstStyle/>
          <a:p>
            <a:r>
              <a:rPr lang="en-US" altLang="en-US" dirty="0"/>
              <a:t>When, and how often, to invoke depends on:</a:t>
            </a:r>
          </a:p>
          <a:p>
            <a:pPr lvl="1"/>
            <a:r>
              <a:rPr lang="en-US" altLang="en-US" dirty="0"/>
              <a:t>How often a deadlock is likely to occur?</a:t>
            </a:r>
          </a:p>
          <a:p>
            <a:pPr lvl="1"/>
            <a:r>
              <a:rPr lang="en-US" altLang="en-US" dirty="0"/>
              <a:t>How many processes will need to be rolled back?</a:t>
            </a:r>
          </a:p>
          <a:p>
            <a:pPr lvl="2"/>
            <a:r>
              <a:rPr lang="en-US" altLang="en-US" dirty="0"/>
              <a:t>one for each disjoint cycle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If detection algorithm is invoked arbitrarily, there may be many cycles in the resource graph and so we would not be able to tell which of the many deadlocked threads </a:t>
            </a:r>
            <a:r>
              <a:rPr lang="ja-JP" altLang="en-US" dirty="0"/>
              <a:t>“</a:t>
            </a:r>
            <a:r>
              <a:rPr lang="en-US" altLang="ja-JP" dirty="0"/>
              <a:t>caused</a:t>
            </a:r>
            <a:r>
              <a:rPr lang="ja-JP" altLang="en-US" dirty="0"/>
              <a:t>”</a:t>
            </a:r>
            <a:r>
              <a:rPr lang="en-US" altLang="ja-JP" dirty="0"/>
              <a:t> the deadlock.</a:t>
            </a: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2">
            <a:extLst>
              <a:ext uri="{FF2B5EF4-FFF2-40B4-BE49-F238E27FC236}">
                <a16:creationId xmlns:a16="http://schemas.microsoft.com/office/drawing/2014/main" xmlns="" id="{3030AF7D-20DF-4721-ADDB-52BDFA1CE74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14388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End of Chapter 8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xmlns="" id="{661502D7-7068-4DDE-82B3-CB27E3C63E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2868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System Model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xmlns="" id="{CD8E9D65-BCDC-43F0-9CD9-F44119219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2834" y="1354816"/>
            <a:ext cx="7351712" cy="4483100"/>
          </a:xfrm>
        </p:spPr>
        <p:txBody>
          <a:bodyPr/>
          <a:lstStyle/>
          <a:p>
            <a:r>
              <a:rPr lang="en-US" altLang="en-US" dirty="0"/>
              <a:t>System consists of resources</a:t>
            </a:r>
          </a:p>
          <a:p>
            <a:r>
              <a:rPr lang="en-US" altLang="en-US" dirty="0"/>
              <a:t>Resource types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. . ., </a:t>
            </a:r>
            <a:r>
              <a:rPr lang="en-US" altLang="en-US" i="1" dirty="0"/>
              <a:t>R</a:t>
            </a:r>
            <a:r>
              <a:rPr lang="en-US" altLang="en-US" baseline="-25000" dirty="0"/>
              <a:t>m</a:t>
            </a:r>
          </a:p>
          <a:p>
            <a:pPr lvl="1"/>
            <a:r>
              <a:rPr lang="en-US" altLang="en-US" i="1" dirty="0"/>
              <a:t>CPU cycles, memory space, I/O devices</a:t>
            </a:r>
          </a:p>
          <a:p>
            <a:r>
              <a:rPr lang="en-US" altLang="en-US" dirty="0"/>
              <a:t>Each resource type </a:t>
            </a:r>
            <a:r>
              <a:rPr lang="en-US" altLang="en-US" i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has </a:t>
            </a:r>
            <a:r>
              <a:rPr lang="en-US" altLang="en-US" i="1" dirty="0"/>
              <a:t>W</a:t>
            </a:r>
            <a:r>
              <a:rPr lang="en-US" altLang="en-US" baseline="-25000" dirty="0"/>
              <a:t>i</a:t>
            </a:r>
            <a:r>
              <a:rPr lang="en-US" altLang="en-US" dirty="0"/>
              <a:t> instances.</a:t>
            </a:r>
          </a:p>
          <a:p>
            <a:r>
              <a:rPr lang="en-US" altLang="en-US" dirty="0"/>
              <a:t>Each process utilizes a resource as follows:</a:t>
            </a:r>
          </a:p>
          <a:p>
            <a:pPr lvl="1"/>
            <a:r>
              <a:rPr lang="en-US" altLang="en-US" b="1" dirty="0"/>
              <a:t>request </a:t>
            </a:r>
          </a:p>
          <a:p>
            <a:pPr lvl="1"/>
            <a:r>
              <a:rPr lang="en-US" altLang="en-US" b="1" dirty="0"/>
              <a:t>use </a:t>
            </a:r>
          </a:p>
          <a:p>
            <a:pPr lvl="1"/>
            <a:r>
              <a:rPr lang="en-US" altLang="en-US" b="1" dirty="0"/>
              <a:t>release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>
            <a:extLst>
              <a:ext uri="{FF2B5EF4-FFF2-40B4-BE49-F238E27FC236}">
                <a16:creationId xmlns:a16="http://schemas.microsoft.com/office/drawing/2014/main" xmlns="" id="{DB5CD8E6-87F9-4726-9621-AFEDA885C0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925" y="175869"/>
            <a:ext cx="7762875" cy="576263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with Semaphores</a:t>
            </a:r>
          </a:p>
        </p:txBody>
      </p:sp>
      <p:sp>
        <p:nvSpPr>
          <p:cNvPr id="57346" name="Rectangle 3">
            <a:extLst>
              <a:ext uri="{FF2B5EF4-FFF2-40B4-BE49-F238E27FC236}">
                <a16:creationId xmlns:a16="http://schemas.microsoft.com/office/drawing/2014/main" xmlns="" id="{5ED238E1-E3E6-41E4-AE23-2237E43D6A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17360" y="1331338"/>
            <a:ext cx="6959600" cy="4860925"/>
          </a:xfrm>
        </p:spPr>
        <p:txBody>
          <a:bodyPr/>
          <a:lstStyle/>
          <a:p>
            <a:r>
              <a:rPr lang="en-US" altLang="en-US" dirty="0"/>
              <a:t>Data: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pPr lvl="1"/>
            <a:r>
              <a:rPr lang="en-US" altLang="en-US" dirty="0"/>
              <a:t>A semaphore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initialized to 1</a:t>
            </a:r>
          </a:p>
          <a:p>
            <a:r>
              <a:rPr lang="en-US" altLang="en-US" dirty="0"/>
              <a:t>Two threads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2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en-US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altLang="en-US" b="1" i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wait(s</a:t>
            </a:r>
            <a:r>
              <a:rPr lang="en-US" altLang="en-US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xmlns="" id="{87ADAA0F-64F7-46C8-A7FE-1C5113FEB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9300" y="150997"/>
            <a:ext cx="7937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Deadlock Characterization</a:t>
            </a:r>
          </a:p>
        </p:txBody>
      </p:sp>
      <p:sp>
        <p:nvSpPr>
          <p:cNvPr id="13314" name="Rectangle 3">
            <a:extLst>
              <a:ext uri="{FF2B5EF4-FFF2-40B4-BE49-F238E27FC236}">
                <a16:creationId xmlns:a16="http://schemas.microsoft.com/office/drawing/2014/main" xmlns="" id="{F4824E8A-1421-4BF0-9A60-6CA3F5021C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281" y="1685190"/>
            <a:ext cx="6757437" cy="4668837"/>
          </a:xfrm>
        </p:spPr>
        <p:txBody>
          <a:bodyPr/>
          <a:lstStyle/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Mutual exclusion</a:t>
            </a:r>
            <a:r>
              <a:rPr lang="en-US" altLang="en-US" b="1" dirty="0"/>
              <a:t>:</a:t>
            </a:r>
            <a:r>
              <a:rPr lang="en-US" altLang="en-US" dirty="0"/>
              <a:t>  only one thread at a time can use a resource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Hold and wait</a:t>
            </a:r>
            <a:r>
              <a:rPr lang="en-US" altLang="en-US" b="1" dirty="0"/>
              <a:t>:</a:t>
            </a:r>
            <a:r>
              <a:rPr lang="en-US" altLang="en-US" dirty="0"/>
              <a:t>  a thread holding at least one resource is waiting to acquire additional resources held by other threads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No preemption</a:t>
            </a:r>
            <a:r>
              <a:rPr lang="en-US" altLang="en-US" b="1" dirty="0"/>
              <a:t>:</a:t>
            </a:r>
            <a:r>
              <a:rPr lang="en-US" altLang="en-US" dirty="0"/>
              <a:t>  a resource can be released only voluntarily by the thread holding it, after that thread has completed its task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Circular wait</a:t>
            </a:r>
            <a:r>
              <a:rPr lang="en-US" altLang="en-US" b="1" dirty="0"/>
              <a:t>:</a:t>
            </a:r>
            <a:r>
              <a:rPr lang="en-US" altLang="en-US" dirty="0"/>
              <a:t>  there exists a set {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} of waiting threads such that </a:t>
            </a:r>
            <a:r>
              <a:rPr lang="en-US" altLang="en-US" i="1" dirty="0"/>
              <a:t>T</a:t>
            </a:r>
            <a:r>
              <a:rPr lang="en-US" altLang="en-US" baseline="-25000" dirty="0"/>
              <a:t>0  </a:t>
            </a:r>
            <a:r>
              <a:rPr lang="en-US" altLang="en-US" dirty="0"/>
              <a:t>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–1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, and </a:t>
            </a:r>
            <a:r>
              <a:rPr lang="en-US" altLang="en-US" i="1" dirty="0"/>
              <a:t>T</a:t>
            </a:r>
            <a:r>
              <a:rPr lang="en-US" altLang="en-US" baseline="-25000" dirty="0"/>
              <a:t>n</a:t>
            </a:r>
            <a:r>
              <a:rPr lang="en-US" altLang="en-US" dirty="0"/>
              <a:t> is waiting for a resource that is held by </a:t>
            </a:r>
            <a:r>
              <a:rPr lang="en-US" altLang="en-US" i="1" dirty="0"/>
              <a:t>T</a:t>
            </a:r>
            <a:r>
              <a:rPr lang="en-US" altLang="en-US" baseline="-25000" dirty="0"/>
              <a:t>0</a:t>
            </a:r>
            <a:r>
              <a:rPr lang="en-US" altLang="en-US" dirty="0"/>
              <a:t>.</a:t>
            </a:r>
          </a:p>
          <a:p>
            <a:endParaRPr lang="en-US" altLang="en-US" dirty="0"/>
          </a:p>
        </p:txBody>
      </p:sp>
      <p:sp>
        <p:nvSpPr>
          <p:cNvPr id="13315" name="Text Box 5">
            <a:extLst>
              <a:ext uri="{FF2B5EF4-FFF2-40B4-BE49-F238E27FC236}">
                <a16:creationId xmlns:a16="http://schemas.microsoft.com/office/drawing/2014/main" xmlns="" id="{DD9E7C76-64A7-4BA1-B082-DA8BDA6C2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300" y="1226620"/>
            <a:ext cx="6485359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Deadlock can arise if four conditions hold simultaneously.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xmlns="" id="{11C97935-CF39-4A80-87B3-E8FC1A79B9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4009" y="232005"/>
            <a:ext cx="7683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Resource-Allocation Graph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xmlns="" id="{97E50AC4-3665-4FFE-B1D6-0D72C5ECE8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8253" y="1771945"/>
            <a:ext cx="6574810" cy="4019550"/>
          </a:xfrm>
        </p:spPr>
        <p:txBody>
          <a:bodyPr/>
          <a:lstStyle/>
          <a:p>
            <a:r>
              <a:rPr lang="en-US" altLang="en-US" dirty="0"/>
              <a:t>V is partitioned into two types:</a:t>
            </a:r>
          </a:p>
          <a:p>
            <a:pPr lvl="1"/>
            <a:r>
              <a:rPr lang="en-US" altLang="en-US" i="1" dirty="0"/>
              <a:t>T</a:t>
            </a:r>
            <a:r>
              <a:rPr lang="en-US" altLang="en-US" dirty="0"/>
              <a:t> = {</a:t>
            </a:r>
            <a:r>
              <a:rPr lang="en-US" altLang="en-US" i="1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n</a:t>
            </a:r>
            <a:r>
              <a:rPr lang="en-US" altLang="en-US" dirty="0"/>
              <a:t>}, the set consisting of all the threads in the system.</a:t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i="1" dirty="0"/>
              <a:t>R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, …,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m</a:t>
            </a:r>
            <a:r>
              <a:rPr lang="en-US" altLang="en-US" dirty="0"/>
              <a:t>}, the set consisting of all resource types in the system</a:t>
            </a:r>
          </a:p>
          <a:p>
            <a:pPr lvl="1"/>
            <a:endParaRPr lang="en-US" altLang="en-US" sz="9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request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i</a:t>
            </a:r>
            <a:r>
              <a:rPr lang="en-US" altLang="en-US" i="1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endParaRPr lang="en-US" altLang="en-US" i="1" baseline="-25000" dirty="0">
              <a:sym typeface="Symbol" panose="05050102010706020507" pitchFamily="18" charset="2"/>
            </a:endParaRPr>
          </a:p>
          <a:p>
            <a:endParaRPr lang="en-US" altLang="en-US" sz="800" i="1" baseline="-25000" dirty="0">
              <a:sym typeface="Symbol" panose="05050102010706020507" pitchFamily="18" charset="2"/>
            </a:endParaRP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  <a:sym typeface="Symbol" panose="05050102010706020507" pitchFamily="18" charset="2"/>
              </a:rPr>
              <a:t>assignment edge </a:t>
            </a:r>
            <a:r>
              <a:rPr lang="en-US" altLang="en-US" dirty="0"/>
              <a:t>– directed edge </a:t>
            </a:r>
            <a:r>
              <a:rPr lang="en-US" altLang="en-US" i="1" dirty="0" err="1"/>
              <a:t>R</a:t>
            </a:r>
            <a:r>
              <a:rPr lang="en-US" altLang="en-US" i="1" baseline="-25000" dirty="0" err="1"/>
              <a:t>j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 err="1">
                <a:sym typeface="Symbol" panose="05050102010706020507" pitchFamily="18" charset="2"/>
              </a:rPr>
              <a:t>T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i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sp>
        <p:nvSpPr>
          <p:cNvPr id="15363" name="Text Box 4">
            <a:extLst>
              <a:ext uri="{FF2B5EF4-FFF2-40B4-BE49-F238E27FC236}">
                <a16:creationId xmlns:a16="http://schemas.microsoft.com/office/drawing/2014/main" xmlns="" id="{5FCC8E8A-16FC-4644-B90C-8C320716B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1522" y="1300748"/>
            <a:ext cx="427559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dirty="0"/>
              <a:t>A set of vertices </a:t>
            </a:r>
            <a:r>
              <a:rPr kumimoji="0" lang="en-US" altLang="en-US" i="1" dirty="0"/>
              <a:t>V</a:t>
            </a:r>
            <a:r>
              <a:rPr kumimoji="0" lang="en-US" altLang="en-US" dirty="0"/>
              <a:t> and a set of edges </a:t>
            </a:r>
            <a:r>
              <a:rPr kumimoji="0" lang="en-US" altLang="en-US" i="1" dirty="0"/>
              <a:t>E</a:t>
            </a:r>
            <a:r>
              <a:rPr kumimoji="0" lang="en-US" altLang="en-US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Title 1">
            <a:extLst>
              <a:ext uri="{FF2B5EF4-FFF2-40B4-BE49-F238E27FC236}">
                <a16:creationId xmlns:a16="http://schemas.microsoft.com/office/drawing/2014/main" xmlns="" id="{1A4B64E3-DEA9-4327-B63F-42B7E3327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465" y="214006"/>
            <a:ext cx="7880350" cy="537202"/>
          </a:xfrm>
        </p:spPr>
        <p:txBody>
          <a:bodyPr/>
          <a:lstStyle/>
          <a:p>
            <a:r>
              <a:rPr lang="en-US" altLang="en-US" dirty="0"/>
              <a:t>Resource Allocation Graph Example</a:t>
            </a:r>
          </a:p>
        </p:txBody>
      </p:sp>
      <p:sp>
        <p:nvSpPr>
          <p:cNvPr id="91138" name="Content Placeholder 2">
            <a:extLst>
              <a:ext uri="{FF2B5EF4-FFF2-40B4-BE49-F238E27FC236}">
                <a16:creationId xmlns:a16="http://schemas.microsoft.com/office/drawing/2014/main" xmlns="" id="{66863360-8218-4F9C-99FE-9BE85325D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450" y="1233488"/>
            <a:ext cx="4524375" cy="4530725"/>
          </a:xfrm>
        </p:spPr>
        <p:txBody>
          <a:bodyPr/>
          <a:lstStyle/>
          <a:p>
            <a:r>
              <a:rPr lang="en-US" altLang="en-US" dirty="0"/>
              <a:t>One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Two instances of R</a:t>
            </a:r>
            <a:r>
              <a:rPr lang="en-US" altLang="en-US" baseline="-25000" dirty="0"/>
              <a:t>2</a:t>
            </a:r>
          </a:p>
          <a:p>
            <a:r>
              <a:rPr lang="en-US" altLang="en-US" dirty="0"/>
              <a:t>One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Three instance of R</a:t>
            </a:r>
            <a:r>
              <a:rPr lang="en-US" altLang="en-US" baseline="-25000" dirty="0"/>
              <a:t>4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1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 and is waiting for an instance of R</a:t>
            </a:r>
            <a:r>
              <a:rPr lang="en-US" altLang="en-US" baseline="-25000" dirty="0"/>
              <a:t>1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2</a:t>
            </a:r>
            <a:r>
              <a:rPr lang="en-US" altLang="en-US" dirty="0"/>
              <a:t> holds one instance of R</a:t>
            </a:r>
            <a:r>
              <a:rPr lang="en-US" altLang="en-US" baseline="-25000" dirty="0"/>
              <a:t>1</a:t>
            </a:r>
            <a:r>
              <a:rPr lang="en-US" altLang="en-US" dirty="0"/>
              <a:t>, one instance of R</a:t>
            </a:r>
            <a:r>
              <a:rPr lang="en-US" altLang="en-US" baseline="-25000" dirty="0"/>
              <a:t>2</a:t>
            </a:r>
            <a:r>
              <a:rPr lang="en-US" altLang="en-US" dirty="0"/>
              <a:t>, and is waiting for an instance of R</a:t>
            </a:r>
            <a:r>
              <a:rPr lang="en-US" altLang="en-US" baseline="-25000" dirty="0"/>
              <a:t>3</a:t>
            </a:r>
          </a:p>
          <a:p>
            <a:r>
              <a:rPr lang="en-US" altLang="en-US" dirty="0"/>
              <a:t>T</a:t>
            </a:r>
            <a:r>
              <a:rPr lang="en-US" altLang="en-US" baseline="-25000" dirty="0"/>
              <a:t>3</a:t>
            </a:r>
            <a:r>
              <a:rPr lang="en-US" altLang="en-US" dirty="0"/>
              <a:t> is holds one instance of R</a:t>
            </a:r>
            <a:r>
              <a:rPr lang="en-US" altLang="en-US" baseline="-25000" dirty="0"/>
              <a:t>3</a:t>
            </a:r>
          </a:p>
        </p:txBody>
      </p:sp>
      <p:pic>
        <p:nvPicPr>
          <p:cNvPr id="91139" name="Picture 3">
            <a:extLst>
              <a:ext uri="{FF2B5EF4-FFF2-40B4-BE49-F238E27FC236}">
                <a16:creationId xmlns:a16="http://schemas.microsoft.com/office/drawing/2014/main" xmlns="" id="{4B3F1686-A558-47EE-B9D9-DBE933ACC3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163" y="1500188"/>
            <a:ext cx="2497137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xmlns="" id="{837C291A-9445-4721-B361-26FE27F41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5175" y="273737"/>
            <a:ext cx="8378825" cy="4699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Resource Allocation Graph with a Deadlock</a:t>
            </a:r>
          </a:p>
        </p:txBody>
      </p:sp>
      <p:pic>
        <p:nvPicPr>
          <p:cNvPr id="17410" name="Picture 1">
            <a:extLst>
              <a:ext uri="{FF2B5EF4-FFF2-40B4-BE49-F238E27FC236}">
                <a16:creationId xmlns:a16="http://schemas.microsoft.com/office/drawing/2014/main" xmlns="" id="{6DC2929A-0DEC-4DB0-815C-C96B1DCBCD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1089025"/>
            <a:ext cx="3354388" cy="4959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11749</TotalTime>
  <Words>1659</Words>
  <Application>Microsoft Office PowerPoint</Application>
  <PresentationFormat>On-screen Show (4:3)</PresentationFormat>
  <Paragraphs>290</Paragraphs>
  <Slides>37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9" baseType="lpstr">
      <vt:lpstr>ＭＳ Ｐゴシック</vt:lpstr>
      <vt:lpstr>ＭＳ Ｐゴシック</vt:lpstr>
      <vt:lpstr>Arial</vt:lpstr>
      <vt:lpstr>Courier New</vt:lpstr>
      <vt:lpstr>Helvetica</vt:lpstr>
      <vt:lpstr>Monotype Sorts</vt:lpstr>
      <vt:lpstr>Symbol</vt:lpstr>
      <vt:lpstr>Times New Roman</vt:lpstr>
      <vt:lpstr>Verdana</vt:lpstr>
      <vt:lpstr>Webdings</vt:lpstr>
      <vt:lpstr>Wingdings</vt:lpstr>
      <vt:lpstr>os-8</vt:lpstr>
      <vt:lpstr>Chapter 8:  Deadlocks</vt:lpstr>
      <vt:lpstr>Outline</vt:lpstr>
      <vt:lpstr>Chapter Objectives</vt:lpstr>
      <vt:lpstr>System Model</vt:lpstr>
      <vt:lpstr>Deadlock with Semaphores</vt:lpstr>
      <vt:lpstr>Deadlock Characterization</vt:lpstr>
      <vt:lpstr>Resource-Allocation Graph</vt:lpstr>
      <vt:lpstr>Resource Allocation Graph Example</vt:lpstr>
      <vt:lpstr>Resource Allocation Graph with a Deadlock</vt:lpstr>
      <vt:lpstr>Graph with a Cycle But no Deadlock</vt:lpstr>
      <vt:lpstr>Basic Facts</vt:lpstr>
      <vt:lpstr>Methods for Handling Deadlocks</vt:lpstr>
      <vt:lpstr>Deadlock Prevention</vt:lpstr>
      <vt:lpstr>Deadlock Prevention (Cont.)</vt:lpstr>
      <vt:lpstr>Circular Wait</vt:lpstr>
      <vt:lpstr>Deadlock Avoidance</vt:lpstr>
      <vt:lpstr>Safe State</vt:lpstr>
      <vt:lpstr>Basic Facts</vt:lpstr>
      <vt:lpstr>Safe, Unsafe, Deadlock State </vt:lpstr>
      <vt:lpstr>Avoidance Algorithms</vt:lpstr>
      <vt:lpstr>Banker’s Algorithm</vt:lpstr>
      <vt:lpstr>Data Structures for the Banker’s Algorithm </vt:lpstr>
      <vt:lpstr>Safety Algorithm</vt:lpstr>
      <vt:lpstr>Resource-Request Algorithm for Process Pi</vt:lpstr>
      <vt:lpstr>Example of Banker’s Algorithm</vt:lpstr>
      <vt:lpstr>Example (Cont.)</vt:lpstr>
      <vt:lpstr>Example:  P1 Request (1,0,2)</vt:lpstr>
      <vt:lpstr>Deadlock Detection</vt:lpstr>
      <vt:lpstr>Single Instance of Each Resource Type</vt:lpstr>
      <vt:lpstr>Resource-Allocation Graph and  Wait-for Graph</vt:lpstr>
      <vt:lpstr>Several Instances of a Resource Type</vt:lpstr>
      <vt:lpstr>Detection Algorithm</vt:lpstr>
      <vt:lpstr>Detection Algorithm (Cont.)</vt:lpstr>
      <vt:lpstr>Example of Detection Algorithm</vt:lpstr>
      <vt:lpstr>Example (Cont.)</vt:lpstr>
      <vt:lpstr>Detection-Algorithm Usage</vt:lpstr>
      <vt:lpstr>End of Chapter 8</vt:lpstr>
    </vt:vector>
  </TitlesOfParts>
  <Company>Lucent Technologies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Muzzamil Mustafa</cp:lastModifiedBy>
  <cp:revision>232</cp:revision>
  <cp:lastPrinted>2013-09-10T17:57:57Z</cp:lastPrinted>
  <dcterms:created xsi:type="dcterms:W3CDTF">2011-01-13T23:43:38Z</dcterms:created>
  <dcterms:modified xsi:type="dcterms:W3CDTF">2025-05-22T07:08:43Z</dcterms:modified>
</cp:coreProperties>
</file>