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57" r:id="rId9"/>
    <p:sldId id="264" r:id="rId10"/>
    <p:sldId id="265" r:id="rId11"/>
    <p:sldId id="266" r:id="rId12"/>
    <p:sldId id="267" r:id="rId13"/>
    <p:sldId id="268" r:id="rId14"/>
    <p:sldId id="270" r:id="rId15"/>
    <p:sldId id="273" r:id="rId16"/>
    <p:sldId id="271" r:id="rId17"/>
    <p:sldId id="272" r:id="rId18"/>
    <p:sldId id="275" r:id="rId19"/>
    <p:sldId id="284" r:id="rId20"/>
    <p:sldId id="276" r:id="rId21"/>
    <p:sldId id="274" r:id="rId22"/>
    <p:sldId id="285" r:id="rId23"/>
    <p:sldId id="289" r:id="rId24"/>
    <p:sldId id="286" r:id="rId25"/>
    <p:sldId id="287" r:id="rId26"/>
    <p:sldId id="290" r:id="rId27"/>
    <p:sldId id="278" r:id="rId28"/>
    <p:sldId id="279" r:id="rId29"/>
    <p:sldId id="280" r:id="rId30"/>
    <p:sldId id="281" r:id="rId31"/>
    <p:sldId id="282" r:id="rId32"/>
    <p:sldId id="291" r:id="rId33"/>
    <p:sldId id="283" r:id="rId34"/>
    <p:sldId id="27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834" y="-3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DAC48E-6994-4D6D-857D-E43A5A634686}" type="doc">
      <dgm:prSet loTypeId="urn:microsoft.com/office/officeart/2005/8/layout/equation2" loCatId="process" qsTypeId="urn:microsoft.com/office/officeart/2005/8/quickstyle/simple1" qsCatId="simple" csTypeId="urn:microsoft.com/office/officeart/2005/8/colors/accent1_2" csCatId="accent1" phldr="1"/>
      <dgm:spPr/>
    </dgm:pt>
    <dgm:pt modelId="{1004222B-5A0C-4F89-8D42-CEF94FF5E0D0}">
      <dgm:prSet phldrT="[Text]"/>
      <dgm:spPr/>
      <dgm:t>
        <a:bodyPr/>
        <a:lstStyle/>
        <a:p>
          <a:r>
            <a:rPr lang="en-US" dirty="0"/>
            <a:t>Electric phenomena</a:t>
          </a:r>
        </a:p>
      </dgm:t>
    </dgm:pt>
    <dgm:pt modelId="{B3144976-00ED-4980-999D-4021114078FC}" type="parTrans" cxnId="{8DC316DD-F8A8-451D-870E-05C02A6B0525}">
      <dgm:prSet/>
      <dgm:spPr/>
      <dgm:t>
        <a:bodyPr/>
        <a:lstStyle/>
        <a:p>
          <a:endParaRPr lang="en-US"/>
        </a:p>
      </dgm:t>
    </dgm:pt>
    <dgm:pt modelId="{E77B24BB-6584-4517-A75B-A99BD2D6333C}" type="sibTrans" cxnId="{8DC316DD-F8A8-451D-870E-05C02A6B0525}">
      <dgm:prSet/>
      <dgm:spPr/>
      <dgm:t>
        <a:bodyPr/>
        <a:lstStyle/>
        <a:p>
          <a:endParaRPr lang="en-US"/>
        </a:p>
      </dgm:t>
    </dgm:pt>
    <dgm:pt modelId="{E9359F2D-724F-4706-894C-FFF7064986DB}">
      <dgm:prSet phldrT="[Text]"/>
      <dgm:spPr/>
      <dgm:t>
        <a:bodyPr/>
        <a:lstStyle/>
        <a:p>
          <a:r>
            <a:rPr lang="en-US" dirty="0"/>
            <a:t>Magnetic phenomena</a:t>
          </a:r>
        </a:p>
      </dgm:t>
    </dgm:pt>
    <dgm:pt modelId="{143BECE1-5273-4F85-AB93-6B2AD011820F}" type="parTrans" cxnId="{135D4225-9DA7-4986-BB8B-9FB4E0B19A98}">
      <dgm:prSet/>
      <dgm:spPr/>
      <dgm:t>
        <a:bodyPr/>
        <a:lstStyle/>
        <a:p>
          <a:endParaRPr lang="en-US"/>
        </a:p>
      </dgm:t>
    </dgm:pt>
    <dgm:pt modelId="{86621C15-4E1D-44B6-B7C2-C6288028B538}" type="sibTrans" cxnId="{135D4225-9DA7-4986-BB8B-9FB4E0B19A98}">
      <dgm:prSet/>
      <dgm:spPr/>
      <dgm:t>
        <a:bodyPr/>
        <a:lstStyle/>
        <a:p>
          <a:endParaRPr lang="en-US"/>
        </a:p>
      </dgm:t>
    </dgm:pt>
    <dgm:pt modelId="{CC362795-4FEC-4DA9-A3DF-AAC39D14C83F}">
      <dgm:prSet custT="1"/>
      <dgm:spPr/>
      <dgm:t>
        <a:bodyPr/>
        <a:lstStyle/>
        <a:p>
          <a:r>
            <a:rPr lang="en-US" sz="2400" b="0" i="0" baseline="0" dirty="0">
              <a:solidFill>
                <a:schemeClr val="bg1"/>
              </a:solidFill>
              <a:latin typeface="Agency FB" pitchFamily="34" charset="0"/>
            </a:rPr>
            <a:t>electromagnetism</a:t>
          </a:r>
        </a:p>
      </dgm:t>
    </dgm:pt>
    <dgm:pt modelId="{B925573D-BB76-420C-AB1C-02F87A892C6A}" type="parTrans" cxnId="{D25ECA3C-02F4-4328-8302-3A131B444E1A}">
      <dgm:prSet/>
      <dgm:spPr/>
      <dgm:t>
        <a:bodyPr/>
        <a:lstStyle/>
        <a:p>
          <a:endParaRPr lang="en-US"/>
        </a:p>
      </dgm:t>
    </dgm:pt>
    <dgm:pt modelId="{377A633D-8D88-4172-9B9E-7195782941F8}" type="sibTrans" cxnId="{D25ECA3C-02F4-4328-8302-3A131B444E1A}">
      <dgm:prSet/>
      <dgm:spPr/>
      <dgm:t>
        <a:bodyPr/>
        <a:lstStyle/>
        <a:p>
          <a:endParaRPr lang="en-US"/>
        </a:p>
      </dgm:t>
    </dgm:pt>
    <dgm:pt modelId="{B9144762-40A1-448B-8F5D-00FC7D3ED858}" type="pres">
      <dgm:prSet presAssocID="{97DAC48E-6994-4D6D-857D-E43A5A634686}" presName="Name0" presStyleCnt="0">
        <dgm:presLayoutVars>
          <dgm:dir/>
          <dgm:resizeHandles val="exact"/>
        </dgm:presLayoutVars>
      </dgm:prSet>
      <dgm:spPr/>
    </dgm:pt>
    <dgm:pt modelId="{983D0F1A-E435-48A8-ACCC-84F07349D2C1}" type="pres">
      <dgm:prSet presAssocID="{97DAC48E-6994-4D6D-857D-E43A5A634686}" presName="vNodes" presStyleCnt="0"/>
      <dgm:spPr/>
    </dgm:pt>
    <dgm:pt modelId="{6B3BC3B1-BECE-45BE-84BA-EF23EB9C2E79}" type="pres">
      <dgm:prSet presAssocID="{1004222B-5A0C-4F89-8D42-CEF94FF5E0D0}" presName="node" presStyleLbl="node1" presStyleIdx="0" presStyleCnt="3">
        <dgm:presLayoutVars>
          <dgm:bulletEnabled val="1"/>
        </dgm:presLayoutVars>
      </dgm:prSet>
      <dgm:spPr/>
    </dgm:pt>
    <dgm:pt modelId="{E9547FB3-AB86-4D75-8AB1-C309438CB804}" type="pres">
      <dgm:prSet presAssocID="{E77B24BB-6584-4517-A75B-A99BD2D6333C}" presName="spacerT" presStyleCnt="0"/>
      <dgm:spPr/>
    </dgm:pt>
    <dgm:pt modelId="{8278A49E-26F3-4DE5-8FA6-D47F99F96AD3}" type="pres">
      <dgm:prSet presAssocID="{E77B24BB-6584-4517-A75B-A99BD2D6333C}" presName="sibTrans" presStyleLbl="sibTrans2D1" presStyleIdx="0" presStyleCnt="2" custScaleX="45094" custScaleY="104966"/>
      <dgm:spPr>
        <a:prstGeom prst="upDownArrow">
          <a:avLst/>
        </a:prstGeom>
      </dgm:spPr>
    </dgm:pt>
    <dgm:pt modelId="{8637A8C9-38F3-4BFD-BF5C-09DF62FFF5C9}" type="pres">
      <dgm:prSet presAssocID="{E77B24BB-6584-4517-A75B-A99BD2D6333C}" presName="spacerB" presStyleCnt="0"/>
      <dgm:spPr/>
    </dgm:pt>
    <dgm:pt modelId="{EB3726F0-FEC9-4DD8-831E-3F2A9250A9AF}" type="pres">
      <dgm:prSet presAssocID="{E9359F2D-724F-4706-894C-FFF7064986DB}" presName="node" presStyleLbl="node1" presStyleIdx="1" presStyleCnt="3">
        <dgm:presLayoutVars>
          <dgm:bulletEnabled val="1"/>
        </dgm:presLayoutVars>
      </dgm:prSet>
      <dgm:spPr/>
    </dgm:pt>
    <dgm:pt modelId="{545F5F15-DA91-4AED-ACAA-43C69996CDE9}" type="pres">
      <dgm:prSet presAssocID="{97DAC48E-6994-4D6D-857D-E43A5A634686}" presName="sibTransLast" presStyleLbl="sibTrans2D1" presStyleIdx="1" presStyleCnt="2" custScaleX="182026"/>
      <dgm:spPr/>
    </dgm:pt>
    <dgm:pt modelId="{01B43F1D-F253-40B1-B86A-1C9B097201F5}" type="pres">
      <dgm:prSet presAssocID="{97DAC48E-6994-4D6D-857D-E43A5A634686}" presName="connectorText" presStyleLbl="sibTrans2D1" presStyleIdx="1" presStyleCnt="2"/>
      <dgm:spPr/>
    </dgm:pt>
    <dgm:pt modelId="{E3CF7384-41BA-4048-A1F9-1103A2A2881F}" type="pres">
      <dgm:prSet presAssocID="{97DAC48E-6994-4D6D-857D-E43A5A634686}" presName="lastNode" presStyleLbl="node1" presStyleIdx="2" presStyleCnt="3" custScaleX="97607" custLinFactNeighborX="26780" custLinFactNeighborY="-1983">
        <dgm:presLayoutVars>
          <dgm:bulletEnabled val="1"/>
        </dgm:presLayoutVars>
      </dgm:prSet>
      <dgm:spPr/>
    </dgm:pt>
  </dgm:ptLst>
  <dgm:cxnLst>
    <dgm:cxn modelId="{6EA5F706-070E-4771-8A1A-8395A58D87DE}" type="presOf" srcId="{86621C15-4E1D-44B6-B7C2-C6288028B538}" destId="{01B43F1D-F253-40B1-B86A-1C9B097201F5}" srcOrd="1" destOrd="0" presId="urn:microsoft.com/office/officeart/2005/8/layout/equation2"/>
    <dgm:cxn modelId="{0E5EFB24-14AD-4A83-B15E-3A0690D4DA4B}" type="presOf" srcId="{CC362795-4FEC-4DA9-A3DF-AAC39D14C83F}" destId="{E3CF7384-41BA-4048-A1F9-1103A2A2881F}" srcOrd="0" destOrd="0" presId="urn:microsoft.com/office/officeart/2005/8/layout/equation2"/>
    <dgm:cxn modelId="{135D4225-9DA7-4986-BB8B-9FB4E0B19A98}" srcId="{97DAC48E-6994-4D6D-857D-E43A5A634686}" destId="{E9359F2D-724F-4706-894C-FFF7064986DB}" srcOrd="1" destOrd="0" parTransId="{143BECE1-5273-4F85-AB93-6B2AD011820F}" sibTransId="{86621C15-4E1D-44B6-B7C2-C6288028B538}"/>
    <dgm:cxn modelId="{D25ECA3C-02F4-4328-8302-3A131B444E1A}" srcId="{97DAC48E-6994-4D6D-857D-E43A5A634686}" destId="{CC362795-4FEC-4DA9-A3DF-AAC39D14C83F}" srcOrd="2" destOrd="0" parTransId="{B925573D-BB76-420C-AB1C-02F87A892C6A}" sibTransId="{377A633D-8D88-4172-9B9E-7195782941F8}"/>
    <dgm:cxn modelId="{827DD75C-F657-447F-A516-846FEEC2E5F0}" type="presOf" srcId="{97DAC48E-6994-4D6D-857D-E43A5A634686}" destId="{B9144762-40A1-448B-8F5D-00FC7D3ED858}" srcOrd="0" destOrd="0" presId="urn:microsoft.com/office/officeart/2005/8/layout/equation2"/>
    <dgm:cxn modelId="{48767A50-4BA2-4FA9-BBDA-708EE0859A4E}" type="presOf" srcId="{E77B24BB-6584-4517-A75B-A99BD2D6333C}" destId="{8278A49E-26F3-4DE5-8FA6-D47F99F96AD3}" srcOrd="0" destOrd="0" presId="urn:microsoft.com/office/officeart/2005/8/layout/equation2"/>
    <dgm:cxn modelId="{5727D589-AA23-4F6E-8EF2-60502BBF090F}" type="presOf" srcId="{E9359F2D-724F-4706-894C-FFF7064986DB}" destId="{EB3726F0-FEC9-4DD8-831E-3F2A9250A9AF}" srcOrd="0" destOrd="0" presId="urn:microsoft.com/office/officeart/2005/8/layout/equation2"/>
    <dgm:cxn modelId="{9F046DC3-5462-42BE-8F5A-6341F7B04E27}" type="presOf" srcId="{1004222B-5A0C-4F89-8D42-CEF94FF5E0D0}" destId="{6B3BC3B1-BECE-45BE-84BA-EF23EB9C2E79}" srcOrd="0" destOrd="0" presId="urn:microsoft.com/office/officeart/2005/8/layout/equation2"/>
    <dgm:cxn modelId="{783143D0-63B4-4699-876D-58B21BDA8C2B}" type="presOf" srcId="{86621C15-4E1D-44B6-B7C2-C6288028B538}" destId="{545F5F15-DA91-4AED-ACAA-43C69996CDE9}" srcOrd="0" destOrd="0" presId="urn:microsoft.com/office/officeart/2005/8/layout/equation2"/>
    <dgm:cxn modelId="{8DC316DD-F8A8-451D-870E-05C02A6B0525}" srcId="{97DAC48E-6994-4D6D-857D-E43A5A634686}" destId="{1004222B-5A0C-4F89-8D42-CEF94FF5E0D0}" srcOrd="0" destOrd="0" parTransId="{B3144976-00ED-4980-999D-4021114078FC}" sibTransId="{E77B24BB-6584-4517-A75B-A99BD2D6333C}"/>
    <dgm:cxn modelId="{E11225F5-B8BF-485E-B53C-FEAF29E23DA9}" type="presParOf" srcId="{B9144762-40A1-448B-8F5D-00FC7D3ED858}" destId="{983D0F1A-E435-48A8-ACCC-84F07349D2C1}" srcOrd="0" destOrd="0" presId="urn:microsoft.com/office/officeart/2005/8/layout/equation2"/>
    <dgm:cxn modelId="{DB782241-A403-4B96-A95D-4069D6CA9550}" type="presParOf" srcId="{983D0F1A-E435-48A8-ACCC-84F07349D2C1}" destId="{6B3BC3B1-BECE-45BE-84BA-EF23EB9C2E79}" srcOrd="0" destOrd="0" presId="urn:microsoft.com/office/officeart/2005/8/layout/equation2"/>
    <dgm:cxn modelId="{1B2C3A5D-8261-42FB-A812-F0EE2F266071}" type="presParOf" srcId="{983D0F1A-E435-48A8-ACCC-84F07349D2C1}" destId="{E9547FB3-AB86-4D75-8AB1-C309438CB804}" srcOrd="1" destOrd="0" presId="urn:microsoft.com/office/officeart/2005/8/layout/equation2"/>
    <dgm:cxn modelId="{8332CB11-B374-4949-A1EC-DCCFF16D56FA}" type="presParOf" srcId="{983D0F1A-E435-48A8-ACCC-84F07349D2C1}" destId="{8278A49E-26F3-4DE5-8FA6-D47F99F96AD3}" srcOrd="2" destOrd="0" presId="urn:microsoft.com/office/officeart/2005/8/layout/equation2"/>
    <dgm:cxn modelId="{2F5CFA68-B01C-4343-9F4D-394E527C864C}" type="presParOf" srcId="{983D0F1A-E435-48A8-ACCC-84F07349D2C1}" destId="{8637A8C9-38F3-4BFD-BF5C-09DF62FFF5C9}" srcOrd="3" destOrd="0" presId="urn:microsoft.com/office/officeart/2005/8/layout/equation2"/>
    <dgm:cxn modelId="{FADDBCC2-3DD6-4470-A10D-78ACE6448FB1}" type="presParOf" srcId="{983D0F1A-E435-48A8-ACCC-84F07349D2C1}" destId="{EB3726F0-FEC9-4DD8-831E-3F2A9250A9AF}" srcOrd="4" destOrd="0" presId="urn:microsoft.com/office/officeart/2005/8/layout/equation2"/>
    <dgm:cxn modelId="{CA489BAC-A4BA-4ACE-81CD-BF450E664443}" type="presParOf" srcId="{B9144762-40A1-448B-8F5D-00FC7D3ED858}" destId="{545F5F15-DA91-4AED-ACAA-43C69996CDE9}" srcOrd="1" destOrd="0" presId="urn:microsoft.com/office/officeart/2005/8/layout/equation2"/>
    <dgm:cxn modelId="{E452C2FD-7721-4544-B41F-696CCA6C0E00}" type="presParOf" srcId="{545F5F15-DA91-4AED-ACAA-43C69996CDE9}" destId="{01B43F1D-F253-40B1-B86A-1C9B097201F5}" srcOrd="0" destOrd="0" presId="urn:microsoft.com/office/officeart/2005/8/layout/equation2"/>
    <dgm:cxn modelId="{617C958D-8E19-4FB5-9230-49BD1A801564}" type="presParOf" srcId="{B9144762-40A1-448B-8F5D-00FC7D3ED858}" destId="{E3CF7384-41BA-4048-A1F9-1103A2A2881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5EEBF-F617-4D4C-BDFD-419F8992634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70F81B0E-0DB0-4AB1-8A97-68F7980A0E56}" type="pres">
      <dgm:prSet presAssocID="{3EB5EEBF-F617-4D4C-BDFD-419F89926347}" presName="linearFlow" presStyleCnt="0">
        <dgm:presLayoutVars>
          <dgm:dir/>
          <dgm:resizeHandles val="exact"/>
        </dgm:presLayoutVars>
      </dgm:prSet>
      <dgm:spPr/>
    </dgm:pt>
  </dgm:ptLst>
  <dgm:cxnLst>
    <dgm:cxn modelId="{4EC6BF13-A97F-4BE2-B3CB-555CC74C2155}" type="presOf" srcId="{3EB5EEBF-F617-4D4C-BDFD-419F89926347}" destId="{70F81B0E-0DB0-4AB1-8A97-68F7980A0E56}"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5322ED-7AD9-469C-AF9F-22F0BF984655}" type="doc">
      <dgm:prSet loTypeId="urn:microsoft.com/office/officeart/2005/8/layout/radial2" loCatId="relationship" qsTypeId="urn:microsoft.com/office/officeart/2005/8/quickstyle/simple1" qsCatId="simple" csTypeId="urn:microsoft.com/office/officeart/2005/8/colors/accent2_4" csCatId="accent2" phldr="1"/>
      <dgm:spPr/>
      <dgm:t>
        <a:bodyPr/>
        <a:lstStyle/>
        <a:p>
          <a:endParaRPr lang="en-US"/>
        </a:p>
      </dgm:t>
    </dgm:pt>
    <dgm:pt modelId="{2CBE449D-7A28-4C69-8D0A-403E2B9CBA3E}">
      <dgm:prSet phldrT="[Text]"/>
      <dgm:spPr/>
      <dgm:t>
        <a:bodyPr/>
        <a:lstStyle/>
        <a:p>
          <a:r>
            <a:rPr lang="en-US" dirty="0"/>
            <a:t>positive</a:t>
          </a:r>
        </a:p>
      </dgm:t>
    </dgm:pt>
    <dgm:pt modelId="{286A63F7-0C39-48D9-A7BE-314E21104150}" type="parTrans" cxnId="{737FC493-C60A-4CE2-99A5-13B4A9786E41}">
      <dgm:prSet/>
      <dgm:spPr/>
      <dgm:t>
        <a:bodyPr/>
        <a:lstStyle/>
        <a:p>
          <a:endParaRPr lang="en-US"/>
        </a:p>
      </dgm:t>
    </dgm:pt>
    <dgm:pt modelId="{BEBE1246-8024-41BE-AD59-7B59BE67DEE6}" type="sibTrans" cxnId="{737FC493-C60A-4CE2-99A5-13B4A9786E41}">
      <dgm:prSet/>
      <dgm:spPr/>
      <dgm:t>
        <a:bodyPr/>
        <a:lstStyle/>
        <a:p>
          <a:endParaRPr lang="en-US"/>
        </a:p>
      </dgm:t>
    </dgm:pt>
    <dgm:pt modelId="{1EB0819B-4F71-4DDC-8E83-A9E42EA26067}">
      <dgm:prSet phldrT="[Text]"/>
      <dgm:spPr/>
      <dgm:t>
        <a:bodyPr/>
        <a:lstStyle/>
        <a:p>
          <a:r>
            <a:rPr lang="en-US" dirty="0"/>
            <a:t>negative</a:t>
          </a:r>
        </a:p>
      </dgm:t>
    </dgm:pt>
    <dgm:pt modelId="{A61908BC-FB6F-46AE-A240-5F3B4974EEA0}" type="parTrans" cxnId="{D2237981-ECAC-4A89-83C5-D2CD5183F2B6}">
      <dgm:prSet/>
      <dgm:spPr/>
      <dgm:t>
        <a:bodyPr/>
        <a:lstStyle/>
        <a:p>
          <a:endParaRPr lang="en-US"/>
        </a:p>
      </dgm:t>
    </dgm:pt>
    <dgm:pt modelId="{6BD48089-E89C-41C0-AF74-10AD4F0F0875}" type="sibTrans" cxnId="{D2237981-ECAC-4A89-83C5-D2CD5183F2B6}">
      <dgm:prSet/>
      <dgm:spPr/>
      <dgm:t>
        <a:bodyPr/>
        <a:lstStyle/>
        <a:p>
          <a:endParaRPr lang="en-US"/>
        </a:p>
      </dgm:t>
    </dgm:pt>
    <dgm:pt modelId="{256018A1-238F-47E0-B974-14BE1013AE8B}" type="pres">
      <dgm:prSet presAssocID="{D15322ED-7AD9-469C-AF9F-22F0BF984655}" presName="composite" presStyleCnt="0">
        <dgm:presLayoutVars>
          <dgm:chMax val="5"/>
          <dgm:dir/>
          <dgm:animLvl val="ctr"/>
          <dgm:resizeHandles val="exact"/>
        </dgm:presLayoutVars>
      </dgm:prSet>
      <dgm:spPr/>
    </dgm:pt>
    <dgm:pt modelId="{3A2C38A0-135F-42EE-B96C-21B4C8C774BC}" type="pres">
      <dgm:prSet presAssocID="{D15322ED-7AD9-469C-AF9F-22F0BF984655}" presName="cycle" presStyleCnt="0"/>
      <dgm:spPr/>
    </dgm:pt>
    <dgm:pt modelId="{BAB2904C-18D4-40FC-A1BF-02F81543648F}" type="pres">
      <dgm:prSet presAssocID="{D15322ED-7AD9-469C-AF9F-22F0BF984655}" presName="centerShape" presStyleCnt="0"/>
      <dgm:spPr/>
    </dgm:pt>
    <dgm:pt modelId="{0A9AF6DA-F1D5-42F5-BEB6-2280E228F68C}" type="pres">
      <dgm:prSet presAssocID="{D15322ED-7AD9-469C-AF9F-22F0BF984655}" presName="connSite" presStyleLbl="node1" presStyleIdx="0" presStyleCnt="3"/>
      <dgm:spPr/>
    </dgm:pt>
    <dgm:pt modelId="{D2C9D7C1-3360-4128-BBF2-55BABAA3F374}" type="pres">
      <dgm:prSet presAssocID="{D15322ED-7AD9-469C-AF9F-22F0BF984655}" presName="visible" presStyleLbl="node1" presStyleIdx="0" presStyleCnt="3" custScaleX="119428" custScaleY="54147" custLinFactNeighborX="-7833" custLinFactNeighborY="2072"/>
      <dgm:spPr>
        <a:prstGeom prst="ellipse">
          <a:avLst/>
        </a:prstGeom>
        <a:blipFill rotWithShape="0">
          <a:blip xmlns:r="http://schemas.openxmlformats.org/officeDocument/2006/relationships" r:embed="rId1"/>
          <a:stretch>
            <a:fillRect/>
          </a:stretch>
        </a:blipFill>
      </dgm:spPr>
    </dgm:pt>
    <dgm:pt modelId="{05B68B5F-6717-48C7-851C-897D50D478F7}" type="pres">
      <dgm:prSet presAssocID="{286A63F7-0C39-48D9-A7BE-314E21104150}" presName="Name25" presStyleLbl="parChTrans1D1" presStyleIdx="0" presStyleCnt="2"/>
      <dgm:spPr/>
    </dgm:pt>
    <dgm:pt modelId="{6FF368B7-4AA0-4D81-BAC4-4BE66E850073}" type="pres">
      <dgm:prSet presAssocID="{2CBE449D-7A28-4C69-8D0A-403E2B9CBA3E}" presName="node" presStyleCnt="0"/>
      <dgm:spPr/>
    </dgm:pt>
    <dgm:pt modelId="{CF3BA099-E814-4086-B834-71B7B7DAACA3}" type="pres">
      <dgm:prSet presAssocID="{2CBE449D-7A28-4C69-8D0A-403E2B9CBA3E}" presName="parentNode" presStyleLbl="node1" presStyleIdx="1" presStyleCnt="3">
        <dgm:presLayoutVars>
          <dgm:chMax val="1"/>
          <dgm:bulletEnabled val="1"/>
        </dgm:presLayoutVars>
      </dgm:prSet>
      <dgm:spPr/>
    </dgm:pt>
    <dgm:pt modelId="{141A69D5-E2A6-4E5C-9336-35A1CFD87FD0}" type="pres">
      <dgm:prSet presAssocID="{2CBE449D-7A28-4C69-8D0A-403E2B9CBA3E}" presName="childNode" presStyleLbl="revTx" presStyleIdx="0" presStyleCnt="0">
        <dgm:presLayoutVars>
          <dgm:bulletEnabled val="1"/>
        </dgm:presLayoutVars>
      </dgm:prSet>
      <dgm:spPr/>
    </dgm:pt>
    <dgm:pt modelId="{19B646EB-5E7A-424A-A396-13ED20802D4C}" type="pres">
      <dgm:prSet presAssocID="{A61908BC-FB6F-46AE-A240-5F3B4974EEA0}" presName="Name25" presStyleLbl="parChTrans1D1" presStyleIdx="1" presStyleCnt="2"/>
      <dgm:spPr/>
    </dgm:pt>
    <dgm:pt modelId="{CBD648BE-0B54-48CD-AD71-60A58B9FBDFB}" type="pres">
      <dgm:prSet presAssocID="{1EB0819B-4F71-4DDC-8E83-A9E42EA26067}" presName="node" presStyleCnt="0"/>
      <dgm:spPr/>
    </dgm:pt>
    <dgm:pt modelId="{596ADA8C-6E09-401E-953C-EFB916D36403}" type="pres">
      <dgm:prSet presAssocID="{1EB0819B-4F71-4DDC-8E83-A9E42EA26067}" presName="parentNode" presStyleLbl="node1" presStyleIdx="2" presStyleCnt="3">
        <dgm:presLayoutVars>
          <dgm:chMax val="1"/>
          <dgm:bulletEnabled val="1"/>
        </dgm:presLayoutVars>
      </dgm:prSet>
      <dgm:spPr/>
    </dgm:pt>
    <dgm:pt modelId="{25E0734E-3D9B-47FD-9F5C-799CF23F573F}" type="pres">
      <dgm:prSet presAssocID="{1EB0819B-4F71-4DDC-8E83-A9E42EA26067}" presName="childNode" presStyleLbl="revTx" presStyleIdx="0" presStyleCnt="0">
        <dgm:presLayoutVars>
          <dgm:bulletEnabled val="1"/>
        </dgm:presLayoutVars>
      </dgm:prSet>
      <dgm:spPr/>
    </dgm:pt>
  </dgm:ptLst>
  <dgm:cxnLst>
    <dgm:cxn modelId="{80AA770D-8C5F-441A-A4FA-10FF4DEBF063}" type="presOf" srcId="{2CBE449D-7A28-4C69-8D0A-403E2B9CBA3E}" destId="{CF3BA099-E814-4086-B834-71B7B7DAACA3}" srcOrd="0" destOrd="0" presId="urn:microsoft.com/office/officeart/2005/8/layout/radial2"/>
    <dgm:cxn modelId="{276C335B-C5CC-4A67-BE6B-83985FC3E44D}" type="presOf" srcId="{D15322ED-7AD9-469C-AF9F-22F0BF984655}" destId="{256018A1-238F-47E0-B974-14BE1013AE8B}" srcOrd="0" destOrd="0" presId="urn:microsoft.com/office/officeart/2005/8/layout/radial2"/>
    <dgm:cxn modelId="{33E68365-5E51-457C-BAC4-C2083C799D16}" type="presOf" srcId="{1EB0819B-4F71-4DDC-8E83-A9E42EA26067}" destId="{596ADA8C-6E09-401E-953C-EFB916D36403}" srcOrd="0" destOrd="0" presId="urn:microsoft.com/office/officeart/2005/8/layout/radial2"/>
    <dgm:cxn modelId="{68D1BF58-EFFA-4D95-96B4-555F42E9218E}" type="presOf" srcId="{A61908BC-FB6F-46AE-A240-5F3B4974EEA0}" destId="{19B646EB-5E7A-424A-A396-13ED20802D4C}" srcOrd="0" destOrd="0" presId="urn:microsoft.com/office/officeart/2005/8/layout/radial2"/>
    <dgm:cxn modelId="{D2237981-ECAC-4A89-83C5-D2CD5183F2B6}" srcId="{D15322ED-7AD9-469C-AF9F-22F0BF984655}" destId="{1EB0819B-4F71-4DDC-8E83-A9E42EA26067}" srcOrd="1" destOrd="0" parTransId="{A61908BC-FB6F-46AE-A240-5F3B4974EEA0}" sibTransId="{6BD48089-E89C-41C0-AF74-10AD4F0F0875}"/>
    <dgm:cxn modelId="{737FC493-C60A-4CE2-99A5-13B4A9786E41}" srcId="{D15322ED-7AD9-469C-AF9F-22F0BF984655}" destId="{2CBE449D-7A28-4C69-8D0A-403E2B9CBA3E}" srcOrd="0" destOrd="0" parTransId="{286A63F7-0C39-48D9-A7BE-314E21104150}" sibTransId="{BEBE1246-8024-41BE-AD59-7B59BE67DEE6}"/>
    <dgm:cxn modelId="{F51804C0-7394-46A8-92A8-9E8DDA76C977}" type="presOf" srcId="{286A63F7-0C39-48D9-A7BE-314E21104150}" destId="{05B68B5F-6717-48C7-851C-897D50D478F7}" srcOrd="0" destOrd="0" presId="urn:microsoft.com/office/officeart/2005/8/layout/radial2"/>
    <dgm:cxn modelId="{1161A709-66D4-4A7B-9DE6-2A44A9FA6442}" type="presParOf" srcId="{256018A1-238F-47E0-B974-14BE1013AE8B}" destId="{3A2C38A0-135F-42EE-B96C-21B4C8C774BC}" srcOrd="0" destOrd="0" presId="urn:microsoft.com/office/officeart/2005/8/layout/radial2"/>
    <dgm:cxn modelId="{2426918D-7A3C-4B66-BFE1-BDD842E40F75}" type="presParOf" srcId="{3A2C38A0-135F-42EE-B96C-21B4C8C774BC}" destId="{BAB2904C-18D4-40FC-A1BF-02F81543648F}" srcOrd="0" destOrd="0" presId="urn:microsoft.com/office/officeart/2005/8/layout/radial2"/>
    <dgm:cxn modelId="{92DD4051-4C7A-4482-ABE8-61EC4D5FBDB2}" type="presParOf" srcId="{BAB2904C-18D4-40FC-A1BF-02F81543648F}" destId="{0A9AF6DA-F1D5-42F5-BEB6-2280E228F68C}" srcOrd="0" destOrd="0" presId="urn:microsoft.com/office/officeart/2005/8/layout/radial2"/>
    <dgm:cxn modelId="{19E8254C-286E-4248-BAA3-73C4547D0404}" type="presParOf" srcId="{BAB2904C-18D4-40FC-A1BF-02F81543648F}" destId="{D2C9D7C1-3360-4128-BBF2-55BABAA3F374}" srcOrd="1" destOrd="0" presId="urn:microsoft.com/office/officeart/2005/8/layout/radial2"/>
    <dgm:cxn modelId="{CEDF7E8B-65A5-4E76-8550-56E0C8C4FAF8}" type="presParOf" srcId="{3A2C38A0-135F-42EE-B96C-21B4C8C774BC}" destId="{05B68B5F-6717-48C7-851C-897D50D478F7}" srcOrd="1" destOrd="0" presId="urn:microsoft.com/office/officeart/2005/8/layout/radial2"/>
    <dgm:cxn modelId="{55BB7260-5D17-4B88-802C-6DD17DAF5FDB}" type="presParOf" srcId="{3A2C38A0-135F-42EE-B96C-21B4C8C774BC}" destId="{6FF368B7-4AA0-4D81-BAC4-4BE66E850073}" srcOrd="2" destOrd="0" presId="urn:microsoft.com/office/officeart/2005/8/layout/radial2"/>
    <dgm:cxn modelId="{32191AF2-B646-4226-868B-40934321BC5C}" type="presParOf" srcId="{6FF368B7-4AA0-4D81-BAC4-4BE66E850073}" destId="{CF3BA099-E814-4086-B834-71B7B7DAACA3}" srcOrd="0" destOrd="0" presId="urn:microsoft.com/office/officeart/2005/8/layout/radial2"/>
    <dgm:cxn modelId="{A66EFDCB-B550-416B-8B3C-970AF29A93F7}" type="presParOf" srcId="{6FF368B7-4AA0-4D81-BAC4-4BE66E850073}" destId="{141A69D5-E2A6-4E5C-9336-35A1CFD87FD0}" srcOrd="1" destOrd="0" presId="urn:microsoft.com/office/officeart/2005/8/layout/radial2"/>
    <dgm:cxn modelId="{5CABFAF8-612F-45EB-9A47-FC964F553E81}" type="presParOf" srcId="{3A2C38A0-135F-42EE-B96C-21B4C8C774BC}" destId="{19B646EB-5E7A-424A-A396-13ED20802D4C}" srcOrd="3" destOrd="0" presId="urn:microsoft.com/office/officeart/2005/8/layout/radial2"/>
    <dgm:cxn modelId="{7F850384-2A61-4A58-9ACE-D9D80CD946B1}" type="presParOf" srcId="{3A2C38A0-135F-42EE-B96C-21B4C8C774BC}" destId="{CBD648BE-0B54-48CD-AD71-60A58B9FBDFB}" srcOrd="4" destOrd="0" presId="urn:microsoft.com/office/officeart/2005/8/layout/radial2"/>
    <dgm:cxn modelId="{487B1AEA-8EB1-4912-B8A3-F9E1F71F36B3}" type="presParOf" srcId="{CBD648BE-0B54-48CD-AD71-60A58B9FBDFB}" destId="{596ADA8C-6E09-401E-953C-EFB916D36403}" srcOrd="0" destOrd="0" presId="urn:microsoft.com/office/officeart/2005/8/layout/radial2"/>
    <dgm:cxn modelId="{28729250-0D3A-4240-9D7C-B3190A471E18}" type="presParOf" srcId="{CBD648BE-0B54-48CD-AD71-60A58B9FBDFB}" destId="{25E0734E-3D9B-47FD-9F5C-799CF23F573F}" srcOrd="1" destOrd="0" presId="urn:microsoft.com/office/officeart/2005/8/layout/radial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D6F227-BFFE-4BAB-B7BA-71CA7701A7C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84ECE4AE-E96B-4618-86AD-18423C248A93}">
      <dgm:prSet phldrT="[Text]"/>
      <dgm:spPr/>
      <dgm:t>
        <a:bodyPr/>
        <a:lstStyle/>
        <a:p>
          <a:r>
            <a:rPr lang="en-US" dirty="0">
              <a:solidFill>
                <a:schemeClr val="bg2"/>
              </a:solidFill>
            </a:rPr>
            <a:t>Electric</a:t>
          </a:r>
          <a:r>
            <a:rPr lang="en-US" dirty="0"/>
            <a:t> charge</a:t>
          </a:r>
        </a:p>
      </dgm:t>
    </dgm:pt>
    <dgm:pt modelId="{3D8AC197-A16F-4E48-A4C3-D8B251F1DDA0}" type="parTrans" cxnId="{C4337A23-6508-4C23-9637-A0D151D82D38}">
      <dgm:prSet/>
      <dgm:spPr/>
      <dgm:t>
        <a:bodyPr/>
        <a:lstStyle/>
        <a:p>
          <a:endParaRPr lang="en-US"/>
        </a:p>
      </dgm:t>
    </dgm:pt>
    <dgm:pt modelId="{8E861A51-3DD5-4F1E-884F-0A8C3B20F119}" type="sibTrans" cxnId="{C4337A23-6508-4C23-9637-A0D151D82D38}">
      <dgm:prSet/>
      <dgm:spPr/>
      <dgm:t>
        <a:bodyPr/>
        <a:lstStyle/>
        <a:p>
          <a:endParaRPr lang="en-US"/>
        </a:p>
      </dgm:t>
    </dgm:pt>
    <dgm:pt modelId="{87B09002-9040-48A6-8505-0E5E83D282E5}">
      <dgm:prSet phldrT="[Text]"/>
      <dgm:spPr/>
      <dgm:t>
        <a:bodyPr/>
        <a:lstStyle/>
        <a:p>
          <a:r>
            <a:rPr lang="en-US" dirty="0"/>
            <a:t>Unit coulomb</a:t>
          </a:r>
        </a:p>
      </dgm:t>
    </dgm:pt>
    <dgm:pt modelId="{E32AE13C-76EB-4653-BD02-A4CE7034072F}" type="parTrans" cxnId="{ADA56F59-0A35-4878-A7E0-552A1036AA5F}">
      <dgm:prSet/>
      <dgm:spPr/>
      <dgm:t>
        <a:bodyPr/>
        <a:lstStyle/>
        <a:p>
          <a:endParaRPr lang="en-US"/>
        </a:p>
      </dgm:t>
    </dgm:pt>
    <dgm:pt modelId="{35FCB4C9-D4E2-4E2C-968E-B45072081CBB}" type="sibTrans" cxnId="{ADA56F59-0A35-4878-A7E0-552A1036AA5F}">
      <dgm:prSet/>
      <dgm:spPr/>
      <dgm:t>
        <a:bodyPr/>
        <a:lstStyle/>
        <a:p>
          <a:endParaRPr lang="en-US"/>
        </a:p>
      </dgm:t>
    </dgm:pt>
    <dgm:pt modelId="{AF7F4775-A780-47CC-8FE8-9B8CF6A8788C}">
      <dgm:prSet phldrT="[Text]"/>
      <dgm:spPr/>
      <dgm:t>
        <a:bodyPr/>
        <a:lstStyle/>
        <a:p>
          <a:r>
            <a:rPr lang="en-US" dirty="0"/>
            <a:t>A larger unit</a:t>
          </a:r>
        </a:p>
      </dgm:t>
    </dgm:pt>
    <dgm:pt modelId="{F8AF9E02-8A95-4548-8492-9B0197A96DC4}" type="parTrans" cxnId="{380668DA-80B3-4540-B9B1-0660567E5289}">
      <dgm:prSet/>
      <dgm:spPr/>
      <dgm:t>
        <a:bodyPr/>
        <a:lstStyle/>
        <a:p>
          <a:endParaRPr lang="en-US"/>
        </a:p>
      </dgm:t>
    </dgm:pt>
    <dgm:pt modelId="{26E1C9A7-B726-468B-8845-524E2925DF58}" type="sibTrans" cxnId="{380668DA-80B3-4540-B9B1-0660567E5289}">
      <dgm:prSet/>
      <dgm:spPr/>
      <dgm:t>
        <a:bodyPr/>
        <a:lstStyle/>
        <a:p>
          <a:endParaRPr lang="en-US"/>
        </a:p>
      </dgm:t>
    </dgm:pt>
    <dgm:pt modelId="{5E34C44C-7F3D-49DA-9757-AA921D6DF086}">
      <dgm:prSet phldrT="[Text]"/>
      <dgm:spPr/>
      <dgm:t>
        <a:bodyPr/>
        <a:lstStyle/>
        <a:p>
          <a:r>
            <a:rPr lang="en-US" dirty="0"/>
            <a:t>1coulomb=charge of 6*10</a:t>
          </a:r>
          <a:r>
            <a:rPr lang="en-US" baseline="40000" dirty="0"/>
            <a:t>18</a:t>
          </a:r>
          <a:r>
            <a:rPr lang="en-US" dirty="0"/>
            <a:t> electrons</a:t>
          </a:r>
        </a:p>
      </dgm:t>
    </dgm:pt>
    <dgm:pt modelId="{63F4CA58-E326-46D8-B474-E2634D27BC70}" type="parTrans" cxnId="{8430E6BF-BF11-498A-903C-9F74DE57069F}">
      <dgm:prSet/>
      <dgm:spPr/>
      <dgm:t>
        <a:bodyPr/>
        <a:lstStyle/>
        <a:p>
          <a:endParaRPr lang="en-US"/>
        </a:p>
      </dgm:t>
    </dgm:pt>
    <dgm:pt modelId="{42A511BC-EEF7-4311-98E5-FD7A6A585093}" type="sibTrans" cxnId="{8430E6BF-BF11-498A-903C-9F74DE57069F}">
      <dgm:prSet/>
      <dgm:spPr/>
      <dgm:t>
        <a:bodyPr/>
        <a:lstStyle/>
        <a:p>
          <a:endParaRPr lang="en-US"/>
        </a:p>
      </dgm:t>
    </dgm:pt>
    <dgm:pt modelId="{33912FEE-1EC9-4447-A510-29D774C59F06}">
      <dgm:prSet phldrT="[Text]"/>
      <dgm:spPr/>
      <dgm:t>
        <a:bodyPr/>
        <a:lstStyle/>
        <a:p>
          <a:r>
            <a:rPr lang="en-US" dirty="0"/>
            <a:t>Symbol</a:t>
          </a:r>
        </a:p>
        <a:p>
          <a:r>
            <a:rPr lang="en-US" dirty="0"/>
            <a:t>Q</a:t>
          </a:r>
        </a:p>
      </dgm:t>
    </dgm:pt>
    <dgm:pt modelId="{6EE41DDA-2DED-49BC-9549-D80F59370206}" type="parTrans" cxnId="{FA171A85-FA3D-4F64-B94A-0CB1DF093639}">
      <dgm:prSet/>
      <dgm:spPr/>
      <dgm:t>
        <a:bodyPr/>
        <a:lstStyle/>
        <a:p>
          <a:endParaRPr lang="en-US"/>
        </a:p>
      </dgm:t>
    </dgm:pt>
    <dgm:pt modelId="{26711237-75E3-42AF-93DD-A1B9F42B531B}" type="sibTrans" cxnId="{FA171A85-FA3D-4F64-B94A-0CB1DF093639}">
      <dgm:prSet/>
      <dgm:spPr/>
      <dgm:t>
        <a:bodyPr/>
        <a:lstStyle/>
        <a:p>
          <a:endParaRPr lang="en-US"/>
        </a:p>
      </dgm:t>
    </dgm:pt>
    <dgm:pt modelId="{03B5BCB4-5D36-407D-B9C9-6B4E97FF0240}">
      <dgm:prSet/>
      <dgm:spPr/>
      <dgm:t>
        <a:bodyPr/>
        <a:lstStyle/>
        <a:p>
          <a:r>
            <a:rPr lang="en-US" dirty="0"/>
            <a:t>Scalar quantity</a:t>
          </a:r>
        </a:p>
      </dgm:t>
    </dgm:pt>
    <dgm:pt modelId="{89420676-F85C-4541-8D25-D3626C7104FB}" type="parTrans" cxnId="{36BFB760-11C7-4250-8359-5E4F5EB1AB2A}">
      <dgm:prSet/>
      <dgm:spPr/>
      <dgm:t>
        <a:bodyPr/>
        <a:lstStyle/>
        <a:p>
          <a:endParaRPr lang="en-US"/>
        </a:p>
      </dgm:t>
    </dgm:pt>
    <dgm:pt modelId="{62083441-2B20-4D3D-819A-1220B7525AE9}" type="sibTrans" cxnId="{36BFB760-11C7-4250-8359-5E4F5EB1AB2A}">
      <dgm:prSet/>
      <dgm:spPr/>
      <dgm:t>
        <a:bodyPr/>
        <a:lstStyle/>
        <a:p>
          <a:endParaRPr lang="en-US"/>
        </a:p>
      </dgm:t>
    </dgm:pt>
    <dgm:pt modelId="{1626BF60-B2E7-4142-AFCF-E506A8C5256A}" type="pres">
      <dgm:prSet presAssocID="{A3D6F227-BFFE-4BAB-B7BA-71CA7701A7C7}" presName="diagram" presStyleCnt="0">
        <dgm:presLayoutVars>
          <dgm:chPref val="1"/>
          <dgm:dir/>
          <dgm:animOne val="branch"/>
          <dgm:animLvl val="lvl"/>
          <dgm:resizeHandles val="exact"/>
        </dgm:presLayoutVars>
      </dgm:prSet>
      <dgm:spPr/>
    </dgm:pt>
    <dgm:pt modelId="{FA631E5B-665F-4D28-8B5E-E0DCF4A17D62}" type="pres">
      <dgm:prSet presAssocID="{84ECE4AE-E96B-4618-86AD-18423C248A93}" presName="root1" presStyleCnt="0"/>
      <dgm:spPr/>
    </dgm:pt>
    <dgm:pt modelId="{09A1E351-36D0-4B2E-B2C5-A6BBB4879094}" type="pres">
      <dgm:prSet presAssocID="{84ECE4AE-E96B-4618-86AD-18423C248A93}" presName="LevelOneTextNode" presStyleLbl="node0" presStyleIdx="0" presStyleCnt="1">
        <dgm:presLayoutVars>
          <dgm:chPref val="3"/>
        </dgm:presLayoutVars>
      </dgm:prSet>
      <dgm:spPr/>
    </dgm:pt>
    <dgm:pt modelId="{09F29E37-6D67-4D6F-9EC8-C729343589CE}" type="pres">
      <dgm:prSet presAssocID="{84ECE4AE-E96B-4618-86AD-18423C248A93}" presName="level2hierChild" presStyleCnt="0"/>
      <dgm:spPr/>
    </dgm:pt>
    <dgm:pt modelId="{08317223-8C7C-4BCE-A2D7-72F6E029A162}" type="pres">
      <dgm:prSet presAssocID="{E32AE13C-76EB-4653-BD02-A4CE7034072F}" presName="conn2-1" presStyleLbl="parChTrans1D2" presStyleIdx="0" presStyleCnt="3"/>
      <dgm:spPr/>
    </dgm:pt>
    <dgm:pt modelId="{9E0148CF-DCAE-4C1C-8ECA-F61EEF44C52E}" type="pres">
      <dgm:prSet presAssocID="{E32AE13C-76EB-4653-BD02-A4CE7034072F}" presName="connTx" presStyleLbl="parChTrans1D2" presStyleIdx="0" presStyleCnt="3"/>
      <dgm:spPr/>
    </dgm:pt>
    <dgm:pt modelId="{20D18538-03D8-4923-9991-2D8217621D97}" type="pres">
      <dgm:prSet presAssocID="{87B09002-9040-48A6-8505-0E5E83D282E5}" presName="root2" presStyleCnt="0"/>
      <dgm:spPr/>
    </dgm:pt>
    <dgm:pt modelId="{9952B3DF-5F83-4322-B4C8-792B901FA809}" type="pres">
      <dgm:prSet presAssocID="{87B09002-9040-48A6-8505-0E5E83D282E5}" presName="LevelTwoTextNode" presStyleLbl="node2" presStyleIdx="0" presStyleCnt="3">
        <dgm:presLayoutVars>
          <dgm:chPref val="3"/>
        </dgm:presLayoutVars>
      </dgm:prSet>
      <dgm:spPr/>
    </dgm:pt>
    <dgm:pt modelId="{E7C755FA-7429-4C5A-BE5C-D900AEC538C9}" type="pres">
      <dgm:prSet presAssocID="{87B09002-9040-48A6-8505-0E5E83D282E5}" presName="level3hierChild" presStyleCnt="0"/>
      <dgm:spPr/>
    </dgm:pt>
    <dgm:pt modelId="{1E67872C-5E7A-4635-B21E-6AF2CDDDB927}" type="pres">
      <dgm:prSet presAssocID="{F8AF9E02-8A95-4548-8492-9B0197A96DC4}" presName="conn2-1" presStyleLbl="parChTrans1D3" presStyleIdx="0" presStyleCnt="2"/>
      <dgm:spPr/>
    </dgm:pt>
    <dgm:pt modelId="{3F24A0A3-E2E9-4FD4-86C9-AC2E25CEC3FD}" type="pres">
      <dgm:prSet presAssocID="{F8AF9E02-8A95-4548-8492-9B0197A96DC4}" presName="connTx" presStyleLbl="parChTrans1D3" presStyleIdx="0" presStyleCnt="2"/>
      <dgm:spPr/>
    </dgm:pt>
    <dgm:pt modelId="{DCD0B924-DE92-4FC3-A968-FD8550F51B38}" type="pres">
      <dgm:prSet presAssocID="{AF7F4775-A780-47CC-8FE8-9B8CF6A8788C}" presName="root2" presStyleCnt="0"/>
      <dgm:spPr/>
    </dgm:pt>
    <dgm:pt modelId="{5516EB87-1D13-434E-AF54-7E3FFF61DE6F}" type="pres">
      <dgm:prSet presAssocID="{AF7F4775-A780-47CC-8FE8-9B8CF6A8788C}" presName="LevelTwoTextNode" presStyleLbl="node3" presStyleIdx="0" presStyleCnt="2">
        <dgm:presLayoutVars>
          <dgm:chPref val="3"/>
        </dgm:presLayoutVars>
      </dgm:prSet>
      <dgm:spPr/>
    </dgm:pt>
    <dgm:pt modelId="{F8D1D12A-1564-46F5-89F3-25C98A78024A}" type="pres">
      <dgm:prSet presAssocID="{AF7F4775-A780-47CC-8FE8-9B8CF6A8788C}" presName="level3hierChild" presStyleCnt="0"/>
      <dgm:spPr/>
    </dgm:pt>
    <dgm:pt modelId="{FCD06B24-6F83-426C-878C-FD92869090F0}" type="pres">
      <dgm:prSet presAssocID="{63F4CA58-E326-46D8-B474-E2634D27BC70}" presName="conn2-1" presStyleLbl="parChTrans1D3" presStyleIdx="1" presStyleCnt="2"/>
      <dgm:spPr/>
    </dgm:pt>
    <dgm:pt modelId="{F840F540-7C23-45B8-99D1-A1A1119A0144}" type="pres">
      <dgm:prSet presAssocID="{63F4CA58-E326-46D8-B474-E2634D27BC70}" presName="connTx" presStyleLbl="parChTrans1D3" presStyleIdx="1" presStyleCnt="2"/>
      <dgm:spPr/>
    </dgm:pt>
    <dgm:pt modelId="{5ABD3920-61F0-4DB2-B551-A36026125F64}" type="pres">
      <dgm:prSet presAssocID="{5E34C44C-7F3D-49DA-9757-AA921D6DF086}" presName="root2" presStyleCnt="0"/>
      <dgm:spPr/>
    </dgm:pt>
    <dgm:pt modelId="{A88DC4CB-371C-4E25-8274-F0FDF07D4778}" type="pres">
      <dgm:prSet presAssocID="{5E34C44C-7F3D-49DA-9757-AA921D6DF086}" presName="LevelTwoTextNode" presStyleLbl="node3" presStyleIdx="1" presStyleCnt="2">
        <dgm:presLayoutVars>
          <dgm:chPref val="3"/>
        </dgm:presLayoutVars>
      </dgm:prSet>
      <dgm:spPr/>
    </dgm:pt>
    <dgm:pt modelId="{1169EFE5-9C5E-4DA8-8737-C7DF9E058C38}" type="pres">
      <dgm:prSet presAssocID="{5E34C44C-7F3D-49DA-9757-AA921D6DF086}" presName="level3hierChild" presStyleCnt="0"/>
      <dgm:spPr/>
    </dgm:pt>
    <dgm:pt modelId="{CD5D910C-C719-4CE2-913A-C2799E3739B8}" type="pres">
      <dgm:prSet presAssocID="{89420676-F85C-4541-8D25-D3626C7104FB}" presName="conn2-1" presStyleLbl="parChTrans1D2" presStyleIdx="1" presStyleCnt="3"/>
      <dgm:spPr/>
    </dgm:pt>
    <dgm:pt modelId="{C2EA88A2-A2D0-4F19-9AC1-8789759CBBD7}" type="pres">
      <dgm:prSet presAssocID="{89420676-F85C-4541-8D25-D3626C7104FB}" presName="connTx" presStyleLbl="parChTrans1D2" presStyleIdx="1" presStyleCnt="3"/>
      <dgm:spPr/>
    </dgm:pt>
    <dgm:pt modelId="{6FDBAF02-CC7F-4E9E-8A42-215ADEF5DE48}" type="pres">
      <dgm:prSet presAssocID="{03B5BCB4-5D36-407D-B9C9-6B4E97FF0240}" presName="root2" presStyleCnt="0"/>
      <dgm:spPr/>
    </dgm:pt>
    <dgm:pt modelId="{1BF022D5-A3E2-4359-BB52-2A5A1919F532}" type="pres">
      <dgm:prSet presAssocID="{03B5BCB4-5D36-407D-B9C9-6B4E97FF0240}" presName="LevelTwoTextNode" presStyleLbl="node2" presStyleIdx="1" presStyleCnt="3">
        <dgm:presLayoutVars>
          <dgm:chPref val="3"/>
        </dgm:presLayoutVars>
      </dgm:prSet>
      <dgm:spPr/>
    </dgm:pt>
    <dgm:pt modelId="{93AC2FD3-52FA-48AD-A042-56509785EE84}" type="pres">
      <dgm:prSet presAssocID="{03B5BCB4-5D36-407D-B9C9-6B4E97FF0240}" presName="level3hierChild" presStyleCnt="0"/>
      <dgm:spPr/>
    </dgm:pt>
    <dgm:pt modelId="{5B76FF5E-55CB-4EA2-B148-418FF8637988}" type="pres">
      <dgm:prSet presAssocID="{6EE41DDA-2DED-49BC-9549-D80F59370206}" presName="conn2-1" presStyleLbl="parChTrans1D2" presStyleIdx="2" presStyleCnt="3"/>
      <dgm:spPr/>
    </dgm:pt>
    <dgm:pt modelId="{8F50FCD3-6C33-499A-8601-B62925E5B165}" type="pres">
      <dgm:prSet presAssocID="{6EE41DDA-2DED-49BC-9549-D80F59370206}" presName="connTx" presStyleLbl="parChTrans1D2" presStyleIdx="2" presStyleCnt="3"/>
      <dgm:spPr/>
    </dgm:pt>
    <dgm:pt modelId="{40756D3C-0057-4E67-BDDF-E4AAA923800F}" type="pres">
      <dgm:prSet presAssocID="{33912FEE-1EC9-4447-A510-29D774C59F06}" presName="root2" presStyleCnt="0"/>
      <dgm:spPr/>
    </dgm:pt>
    <dgm:pt modelId="{F7116189-87A1-41E4-8DA3-539F7350C8F3}" type="pres">
      <dgm:prSet presAssocID="{33912FEE-1EC9-4447-A510-29D774C59F06}" presName="LevelTwoTextNode" presStyleLbl="node2" presStyleIdx="2" presStyleCnt="3">
        <dgm:presLayoutVars>
          <dgm:chPref val="3"/>
        </dgm:presLayoutVars>
      </dgm:prSet>
      <dgm:spPr/>
    </dgm:pt>
    <dgm:pt modelId="{CF035FE6-43CD-4247-A56E-0913D304FC3A}" type="pres">
      <dgm:prSet presAssocID="{33912FEE-1EC9-4447-A510-29D774C59F06}" presName="level3hierChild" presStyleCnt="0"/>
      <dgm:spPr/>
    </dgm:pt>
  </dgm:ptLst>
  <dgm:cxnLst>
    <dgm:cxn modelId="{5027590A-2146-4B36-AAEE-EEED9034C471}" type="presOf" srcId="{E32AE13C-76EB-4653-BD02-A4CE7034072F}" destId="{08317223-8C7C-4BCE-A2D7-72F6E029A162}" srcOrd="0" destOrd="0" presId="urn:microsoft.com/office/officeart/2005/8/layout/hierarchy2"/>
    <dgm:cxn modelId="{C4337A23-6508-4C23-9637-A0D151D82D38}" srcId="{A3D6F227-BFFE-4BAB-B7BA-71CA7701A7C7}" destId="{84ECE4AE-E96B-4618-86AD-18423C248A93}" srcOrd="0" destOrd="0" parTransId="{3D8AC197-A16F-4E48-A4C3-D8B251F1DDA0}" sibTransId="{8E861A51-3DD5-4F1E-884F-0A8C3B20F119}"/>
    <dgm:cxn modelId="{36BFB760-11C7-4250-8359-5E4F5EB1AB2A}" srcId="{84ECE4AE-E96B-4618-86AD-18423C248A93}" destId="{03B5BCB4-5D36-407D-B9C9-6B4E97FF0240}" srcOrd="1" destOrd="0" parTransId="{89420676-F85C-4541-8D25-D3626C7104FB}" sibTransId="{62083441-2B20-4D3D-819A-1220B7525AE9}"/>
    <dgm:cxn modelId="{08EB8269-818E-4AA4-8036-701A099A2271}" type="presOf" srcId="{6EE41DDA-2DED-49BC-9549-D80F59370206}" destId="{8F50FCD3-6C33-499A-8601-B62925E5B165}" srcOrd="1" destOrd="0" presId="urn:microsoft.com/office/officeart/2005/8/layout/hierarchy2"/>
    <dgm:cxn modelId="{E1C3866D-3A5C-421B-94C9-56E53EBA178B}" type="presOf" srcId="{F8AF9E02-8A95-4548-8492-9B0197A96DC4}" destId="{3F24A0A3-E2E9-4FD4-86C9-AC2E25CEC3FD}" srcOrd="1" destOrd="0" presId="urn:microsoft.com/office/officeart/2005/8/layout/hierarchy2"/>
    <dgm:cxn modelId="{0590EB77-5726-4034-A869-77CF6DE6B48B}" type="presOf" srcId="{89420676-F85C-4541-8D25-D3626C7104FB}" destId="{C2EA88A2-A2D0-4F19-9AC1-8789759CBBD7}" srcOrd="1" destOrd="0" presId="urn:microsoft.com/office/officeart/2005/8/layout/hierarchy2"/>
    <dgm:cxn modelId="{ADA56F59-0A35-4878-A7E0-552A1036AA5F}" srcId="{84ECE4AE-E96B-4618-86AD-18423C248A93}" destId="{87B09002-9040-48A6-8505-0E5E83D282E5}" srcOrd="0" destOrd="0" parTransId="{E32AE13C-76EB-4653-BD02-A4CE7034072F}" sibTransId="{35FCB4C9-D4E2-4E2C-968E-B45072081CBB}"/>
    <dgm:cxn modelId="{BBBF727F-618B-42F9-BDE5-CED244900C00}" type="presOf" srcId="{F8AF9E02-8A95-4548-8492-9B0197A96DC4}" destId="{1E67872C-5E7A-4635-B21E-6AF2CDDDB927}" srcOrd="0" destOrd="0" presId="urn:microsoft.com/office/officeart/2005/8/layout/hierarchy2"/>
    <dgm:cxn modelId="{0D1CA583-02C8-4A5F-B6D6-7DD77B5D286A}" type="presOf" srcId="{87B09002-9040-48A6-8505-0E5E83D282E5}" destId="{9952B3DF-5F83-4322-B4C8-792B901FA809}" srcOrd="0" destOrd="0" presId="urn:microsoft.com/office/officeart/2005/8/layout/hierarchy2"/>
    <dgm:cxn modelId="{FA171A85-FA3D-4F64-B94A-0CB1DF093639}" srcId="{84ECE4AE-E96B-4618-86AD-18423C248A93}" destId="{33912FEE-1EC9-4447-A510-29D774C59F06}" srcOrd="2" destOrd="0" parTransId="{6EE41DDA-2DED-49BC-9549-D80F59370206}" sibTransId="{26711237-75E3-42AF-93DD-A1B9F42B531B}"/>
    <dgm:cxn modelId="{DB62EB87-DF2B-462A-A720-8614616CC299}" type="presOf" srcId="{33912FEE-1EC9-4447-A510-29D774C59F06}" destId="{F7116189-87A1-41E4-8DA3-539F7350C8F3}" srcOrd="0" destOrd="0" presId="urn:microsoft.com/office/officeart/2005/8/layout/hierarchy2"/>
    <dgm:cxn modelId="{482F6196-7CF4-4D59-AA05-89040C1EAA0D}" type="presOf" srcId="{84ECE4AE-E96B-4618-86AD-18423C248A93}" destId="{09A1E351-36D0-4B2E-B2C5-A6BBB4879094}" srcOrd="0" destOrd="0" presId="urn:microsoft.com/office/officeart/2005/8/layout/hierarchy2"/>
    <dgm:cxn modelId="{4AE61B98-E8B8-47EF-9992-D1749B42D625}" type="presOf" srcId="{E32AE13C-76EB-4653-BD02-A4CE7034072F}" destId="{9E0148CF-DCAE-4C1C-8ECA-F61EEF44C52E}" srcOrd="1" destOrd="0" presId="urn:microsoft.com/office/officeart/2005/8/layout/hierarchy2"/>
    <dgm:cxn modelId="{4E6F93A5-B704-4C88-BF8C-7C67609D426E}" type="presOf" srcId="{A3D6F227-BFFE-4BAB-B7BA-71CA7701A7C7}" destId="{1626BF60-B2E7-4142-AFCF-E506A8C5256A}" srcOrd="0" destOrd="0" presId="urn:microsoft.com/office/officeart/2005/8/layout/hierarchy2"/>
    <dgm:cxn modelId="{625B80AA-4B9A-4F62-951B-9B7835384547}" type="presOf" srcId="{63F4CA58-E326-46D8-B474-E2634D27BC70}" destId="{F840F540-7C23-45B8-99D1-A1A1119A0144}" srcOrd="1" destOrd="0" presId="urn:microsoft.com/office/officeart/2005/8/layout/hierarchy2"/>
    <dgm:cxn modelId="{A5C042AB-9DB1-4E25-BD97-2A9269F8A1E7}" type="presOf" srcId="{AF7F4775-A780-47CC-8FE8-9B8CF6A8788C}" destId="{5516EB87-1D13-434E-AF54-7E3FFF61DE6F}" srcOrd="0" destOrd="0" presId="urn:microsoft.com/office/officeart/2005/8/layout/hierarchy2"/>
    <dgm:cxn modelId="{8430E6BF-BF11-498A-903C-9F74DE57069F}" srcId="{87B09002-9040-48A6-8505-0E5E83D282E5}" destId="{5E34C44C-7F3D-49DA-9757-AA921D6DF086}" srcOrd="1" destOrd="0" parTransId="{63F4CA58-E326-46D8-B474-E2634D27BC70}" sibTransId="{42A511BC-EEF7-4311-98E5-FD7A6A585093}"/>
    <dgm:cxn modelId="{380668DA-80B3-4540-B9B1-0660567E5289}" srcId="{87B09002-9040-48A6-8505-0E5E83D282E5}" destId="{AF7F4775-A780-47CC-8FE8-9B8CF6A8788C}" srcOrd="0" destOrd="0" parTransId="{F8AF9E02-8A95-4548-8492-9B0197A96DC4}" sibTransId="{26E1C9A7-B726-468B-8845-524E2925DF58}"/>
    <dgm:cxn modelId="{A6434ADD-35D4-4F5A-9E80-8323107E8B7E}" type="presOf" srcId="{03B5BCB4-5D36-407D-B9C9-6B4E97FF0240}" destId="{1BF022D5-A3E2-4359-BB52-2A5A1919F532}" srcOrd="0" destOrd="0" presId="urn:microsoft.com/office/officeart/2005/8/layout/hierarchy2"/>
    <dgm:cxn modelId="{B39E5BDF-07B4-4662-830A-F83EDF142579}" type="presOf" srcId="{89420676-F85C-4541-8D25-D3626C7104FB}" destId="{CD5D910C-C719-4CE2-913A-C2799E3739B8}" srcOrd="0" destOrd="0" presId="urn:microsoft.com/office/officeart/2005/8/layout/hierarchy2"/>
    <dgm:cxn modelId="{93B017E4-59E7-4A1E-A1D0-988CFF6F7947}" type="presOf" srcId="{6EE41DDA-2DED-49BC-9549-D80F59370206}" destId="{5B76FF5E-55CB-4EA2-B148-418FF8637988}" srcOrd="0" destOrd="0" presId="urn:microsoft.com/office/officeart/2005/8/layout/hierarchy2"/>
    <dgm:cxn modelId="{CE2E81EA-4EAA-46C9-BA6B-A8157B3F0CDF}" type="presOf" srcId="{5E34C44C-7F3D-49DA-9757-AA921D6DF086}" destId="{A88DC4CB-371C-4E25-8274-F0FDF07D4778}" srcOrd="0" destOrd="0" presId="urn:microsoft.com/office/officeart/2005/8/layout/hierarchy2"/>
    <dgm:cxn modelId="{37BC96F0-B259-4084-BD89-A7DCB23325A0}" type="presOf" srcId="{63F4CA58-E326-46D8-B474-E2634D27BC70}" destId="{FCD06B24-6F83-426C-878C-FD92869090F0}" srcOrd="0" destOrd="0" presId="urn:microsoft.com/office/officeart/2005/8/layout/hierarchy2"/>
    <dgm:cxn modelId="{7E0EED3E-DE8B-4854-80E1-4AFDA6F53A93}" type="presParOf" srcId="{1626BF60-B2E7-4142-AFCF-E506A8C5256A}" destId="{FA631E5B-665F-4D28-8B5E-E0DCF4A17D62}" srcOrd="0" destOrd="0" presId="urn:microsoft.com/office/officeart/2005/8/layout/hierarchy2"/>
    <dgm:cxn modelId="{7BBF4AD1-C9A2-4E12-A0A1-DC60F578995E}" type="presParOf" srcId="{FA631E5B-665F-4D28-8B5E-E0DCF4A17D62}" destId="{09A1E351-36D0-4B2E-B2C5-A6BBB4879094}" srcOrd="0" destOrd="0" presId="urn:microsoft.com/office/officeart/2005/8/layout/hierarchy2"/>
    <dgm:cxn modelId="{9ADE809E-7537-49F9-BB50-9763ACA90440}" type="presParOf" srcId="{FA631E5B-665F-4D28-8B5E-E0DCF4A17D62}" destId="{09F29E37-6D67-4D6F-9EC8-C729343589CE}" srcOrd="1" destOrd="0" presId="urn:microsoft.com/office/officeart/2005/8/layout/hierarchy2"/>
    <dgm:cxn modelId="{B706FDF1-2FA3-4E8F-BCCF-AD8A5BDF398A}" type="presParOf" srcId="{09F29E37-6D67-4D6F-9EC8-C729343589CE}" destId="{08317223-8C7C-4BCE-A2D7-72F6E029A162}" srcOrd="0" destOrd="0" presId="urn:microsoft.com/office/officeart/2005/8/layout/hierarchy2"/>
    <dgm:cxn modelId="{292C022B-BFAD-4E20-8BA5-462458F5FEAF}" type="presParOf" srcId="{08317223-8C7C-4BCE-A2D7-72F6E029A162}" destId="{9E0148CF-DCAE-4C1C-8ECA-F61EEF44C52E}" srcOrd="0" destOrd="0" presId="urn:microsoft.com/office/officeart/2005/8/layout/hierarchy2"/>
    <dgm:cxn modelId="{A960764B-9114-45FF-9807-8ED94FD39A31}" type="presParOf" srcId="{09F29E37-6D67-4D6F-9EC8-C729343589CE}" destId="{20D18538-03D8-4923-9991-2D8217621D97}" srcOrd="1" destOrd="0" presId="urn:microsoft.com/office/officeart/2005/8/layout/hierarchy2"/>
    <dgm:cxn modelId="{9095A8DA-F972-4A0A-8271-DAC7C13D7AF0}" type="presParOf" srcId="{20D18538-03D8-4923-9991-2D8217621D97}" destId="{9952B3DF-5F83-4322-B4C8-792B901FA809}" srcOrd="0" destOrd="0" presId="urn:microsoft.com/office/officeart/2005/8/layout/hierarchy2"/>
    <dgm:cxn modelId="{8CC25D26-11F5-4BC9-B363-DEFE533EF319}" type="presParOf" srcId="{20D18538-03D8-4923-9991-2D8217621D97}" destId="{E7C755FA-7429-4C5A-BE5C-D900AEC538C9}" srcOrd="1" destOrd="0" presId="urn:microsoft.com/office/officeart/2005/8/layout/hierarchy2"/>
    <dgm:cxn modelId="{22517F52-7AC6-4A85-B4E4-D1BA8F0BE71C}" type="presParOf" srcId="{E7C755FA-7429-4C5A-BE5C-D900AEC538C9}" destId="{1E67872C-5E7A-4635-B21E-6AF2CDDDB927}" srcOrd="0" destOrd="0" presId="urn:microsoft.com/office/officeart/2005/8/layout/hierarchy2"/>
    <dgm:cxn modelId="{30F06CC0-1D34-4407-9B08-C617A3AD7E19}" type="presParOf" srcId="{1E67872C-5E7A-4635-B21E-6AF2CDDDB927}" destId="{3F24A0A3-E2E9-4FD4-86C9-AC2E25CEC3FD}" srcOrd="0" destOrd="0" presId="urn:microsoft.com/office/officeart/2005/8/layout/hierarchy2"/>
    <dgm:cxn modelId="{3FB3F86F-8B00-4212-B8AF-68A5D62715EA}" type="presParOf" srcId="{E7C755FA-7429-4C5A-BE5C-D900AEC538C9}" destId="{DCD0B924-DE92-4FC3-A968-FD8550F51B38}" srcOrd="1" destOrd="0" presId="urn:microsoft.com/office/officeart/2005/8/layout/hierarchy2"/>
    <dgm:cxn modelId="{E4B16566-AFC8-417A-A788-0F3EC311BB4D}" type="presParOf" srcId="{DCD0B924-DE92-4FC3-A968-FD8550F51B38}" destId="{5516EB87-1D13-434E-AF54-7E3FFF61DE6F}" srcOrd="0" destOrd="0" presId="urn:microsoft.com/office/officeart/2005/8/layout/hierarchy2"/>
    <dgm:cxn modelId="{115CCFC3-30C3-4C9E-A00B-625A611AC7D4}" type="presParOf" srcId="{DCD0B924-DE92-4FC3-A968-FD8550F51B38}" destId="{F8D1D12A-1564-46F5-89F3-25C98A78024A}" srcOrd="1" destOrd="0" presId="urn:microsoft.com/office/officeart/2005/8/layout/hierarchy2"/>
    <dgm:cxn modelId="{A8890F61-6D8A-4353-A478-4507E7294AA9}" type="presParOf" srcId="{E7C755FA-7429-4C5A-BE5C-D900AEC538C9}" destId="{FCD06B24-6F83-426C-878C-FD92869090F0}" srcOrd="2" destOrd="0" presId="urn:microsoft.com/office/officeart/2005/8/layout/hierarchy2"/>
    <dgm:cxn modelId="{999D3C3F-A50A-4222-947A-BB545AE9B338}" type="presParOf" srcId="{FCD06B24-6F83-426C-878C-FD92869090F0}" destId="{F840F540-7C23-45B8-99D1-A1A1119A0144}" srcOrd="0" destOrd="0" presId="urn:microsoft.com/office/officeart/2005/8/layout/hierarchy2"/>
    <dgm:cxn modelId="{22215941-5DD0-41E8-A480-EF717004B799}" type="presParOf" srcId="{E7C755FA-7429-4C5A-BE5C-D900AEC538C9}" destId="{5ABD3920-61F0-4DB2-B551-A36026125F64}" srcOrd="3" destOrd="0" presId="urn:microsoft.com/office/officeart/2005/8/layout/hierarchy2"/>
    <dgm:cxn modelId="{A97DE6F5-09F5-4840-B39B-8C3AA1C28747}" type="presParOf" srcId="{5ABD3920-61F0-4DB2-B551-A36026125F64}" destId="{A88DC4CB-371C-4E25-8274-F0FDF07D4778}" srcOrd="0" destOrd="0" presId="urn:microsoft.com/office/officeart/2005/8/layout/hierarchy2"/>
    <dgm:cxn modelId="{11E5CD30-E792-471D-9E4A-4976118301EE}" type="presParOf" srcId="{5ABD3920-61F0-4DB2-B551-A36026125F64}" destId="{1169EFE5-9C5E-4DA8-8737-C7DF9E058C38}" srcOrd="1" destOrd="0" presId="urn:microsoft.com/office/officeart/2005/8/layout/hierarchy2"/>
    <dgm:cxn modelId="{E8C5C3DA-E81D-45CD-AFEA-7AE3F6E09E23}" type="presParOf" srcId="{09F29E37-6D67-4D6F-9EC8-C729343589CE}" destId="{CD5D910C-C719-4CE2-913A-C2799E3739B8}" srcOrd="2" destOrd="0" presId="urn:microsoft.com/office/officeart/2005/8/layout/hierarchy2"/>
    <dgm:cxn modelId="{0011F938-75DB-424D-897A-4A8854A62777}" type="presParOf" srcId="{CD5D910C-C719-4CE2-913A-C2799E3739B8}" destId="{C2EA88A2-A2D0-4F19-9AC1-8789759CBBD7}" srcOrd="0" destOrd="0" presId="urn:microsoft.com/office/officeart/2005/8/layout/hierarchy2"/>
    <dgm:cxn modelId="{D32880DC-7978-40A0-A6EA-DE37179507E3}" type="presParOf" srcId="{09F29E37-6D67-4D6F-9EC8-C729343589CE}" destId="{6FDBAF02-CC7F-4E9E-8A42-215ADEF5DE48}" srcOrd="3" destOrd="0" presId="urn:microsoft.com/office/officeart/2005/8/layout/hierarchy2"/>
    <dgm:cxn modelId="{70EF442B-D253-43D0-8F28-85EFB90A5BFE}" type="presParOf" srcId="{6FDBAF02-CC7F-4E9E-8A42-215ADEF5DE48}" destId="{1BF022D5-A3E2-4359-BB52-2A5A1919F532}" srcOrd="0" destOrd="0" presId="urn:microsoft.com/office/officeart/2005/8/layout/hierarchy2"/>
    <dgm:cxn modelId="{30EA26E2-DC9F-4714-89E1-4A42CE55B924}" type="presParOf" srcId="{6FDBAF02-CC7F-4E9E-8A42-215ADEF5DE48}" destId="{93AC2FD3-52FA-48AD-A042-56509785EE84}" srcOrd="1" destOrd="0" presId="urn:microsoft.com/office/officeart/2005/8/layout/hierarchy2"/>
    <dgm:cxn modelId="{26BCCCCD-98F0-47DE-A30C-2CD6D11A4DCE}" type="presParOf" srcId="{09F29E37-6D67-4D6F-9EC8-C729343589CE}" destId="{5B76FF5E-55CB-4EA2-B148-418FF8637988}" srcOrd="4" destOrd="0" presId="urn:microsoft.com/office/officeart/2005/8/layout/hierarchy2"/>
    <dgm:cxn modelId="{F34758B1-8B00-4A50-8C86-305A647E2C38}" type="presParOf" srcId="{5B76FF5E-55CB-4EA2-B148-418FF8637988}" destId="{8F50FCD3-6C33-499A-8601-B62925E5B165}" srcOrd="0" destOrd="0" presId="urn:microsoft.com/office/officeart/2005/8/layout/hierarchy2"/>
    <dgm:cxn modelId="{23852E13-E13B-4824-AAE2-21F61EF9BA11}" type="presParOf" srcId="{09F29E37-6D67-4D6F-9EC8-C729343589CE}" destId="{40756D3C-0057-4E67-BDDF-E4AAA923800F}" srcOrd="5" destOrd="0" presId="urn:microsoft.com/office/officeart/2005/8/layout/hierarchy2"/>
    <dgm:cxn modelId="{4D83474A-B4C1-4F05-97D2-18BE96D10917}" type="presParOf" srcId="{40756D3C-0057-4E67-BDDF-E4AAA923800F}" destId="{F7116189-87A1-41E4-8DA3-539F7350C8F3}" srcOrd="0" destOrd="0" presId="urn:microsoft.com/office/officeart/2005/8/layout/hierarchy2"/>
    <dgm:cxn modelId="{6F096A02-E8F3-48C2-8E83-867B3F1F236F}" type="presParOf" srcId="{40756D3C-0057-4E67-BDDF-E4AAA923800F}" destId="{CF035FE6-43CD-4247-A56E-0913D304FC3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C3B1-BECE-45BE-84BA-EF23EB9C2E79}">
      <dsp:nvSpPr>
        <dsp:cNvPr id="0" name=""/>
        <dsp:cNvSpPr/>
      </dsp:nvSpPr>
      <dsp:spPr>
        <a:xfrm>
          <a:off x="612336" y="1602"/>
          <a:ext cx="1757511" cy="17575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Electric phenomena</a:t>
          </a:r>
        </a:p>
      </dsp:txBody>
      <dsp:txXfrm>
        <a:off x="869718" y="258984"/>
        <a:ext cx="1242747" cy="1242747"/>
      </dsp:txXfrm>
    </dsp:sp>
    <dsp:sp modelId="{8278A49E-26F3-4DE5-8FA6-D47F99F96AD3}">
      <dsp:nvSpPr>
        <dsp:cNvPr id="0" name=""/>
        <dsp:cNvSpPr/>
      </dsp:nvSpPr>
      <dsp:spPr>
        <a:xfrm>
          <a:off x="1261258" y="1901823"/>
          <a:ext cx="459668" cy="1069977"/>
        </a:xfrm>
        <a:prstGeom prst="upDown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376175" y="2016740"/>
        <a:ext cx="229834" cy="840143"/>
      </dsp:txXfrm>
    </dsp:sp>
    <dsp:sp modelId="{EB3726F0-FEC9-4DD8-831E-3F2A9250A9AF}">
      <dsp:nvSpPr>
        <dsp:cNvPr id="0" name=""/>
        <dsp:cNvSpPr/>
      </dsp:nvSpPr>
      <dsp:spPr>
        <a:xfrm>
          <a:off x="612336" y="3114511"/>
          <a:ext cx="1757511" cy="175751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Magnetic phenomena</a:t>
          </a:r>
        </a:p>
      </dsp:txBody>
      <dsp:txXfrm>
        <a:off x="869718" y="3371893"/>
        <a:ext cx="1242747" cy="1242747"/>
      </dsp:txXfrm>
    </dsp:sp>
    <dsp:sp modelId="{545F5F15-DA91-4AED-ACAA-43C69996CDE9}">
      <dsp:nvSpPr>
        <dsp:cNvPr id="0" name=""/>
        <dsp:cNvSpPr/>
      </dsp:nvSpPr>
      <dsp:spPr>
        <a:xfrm rot="21537013">
          <a:off x="2409231" y="2082394"/>
          <a:ext cx="1167453" cy="65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09247" y="2214950"/>
        <a:ext cx="971315" cy="392276"/>
      </dsp:txXfrm>
    </dsp:sp>
    <dsp:sp modelId="{E3CF7384-41BA-4048-A1F9-1103A2A2881F}">
      <dsp:nvSpPr>
        <dsp:cNvPr id="0" name=""/>
        <dsp:cNvSpPr/>
      </dsp:nvSpPr>
      <dsp:spPr>
        <a:xfrm>
          <a:off x="3579495" y="609598"/>
          <a:ext cx="3430908" cy="351502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solidFill>
                <a:schemeClr val="bg1"/>
              </a:solidFill>
              <a:latin typeface="Agency FB" pitchFamily="34" charset="0"/>
            </a:rPr>
            <a:t>electromagnetism</a:t>
          </a:r>
        </a:p>
      </dsp:txBody>
      <dsp:txXfrm>
        <a:off x="4081940" y="1124361"/>
        <a:ext cx="2426018" cy="2485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646EB-5E7A-424A-A396-13ED20802D4C}">
      <dsp:nvSpPr>
        <dsp:cNvPr id="0" name=""/>
        <dsp:cNvSpPr/>
      </dsp:nvSpPr>
      <dsp:spPr>
        <a:xfrm rot="1743483">
          <a:off x="2331131" y="1639658"/>
          <a:ext cx="535033" cy="46142"/>
        </a:xfrm>
        <a:custGeom>
          <a:avLst/>
          <a:gdLst/>
          <a:ahLst/>
          <a:cxnLst/>
          <a:rect l="0" t="0" r="0" b="0"/>
          <a:pathLst>
            <a:path>
              <a:moveTo>
                <a:pt x="0" y="23071"/>
              </a:moveTo>
              <a:lnTo>
                <a:pt x="535033" y="2307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68B5F-6717-48C7-851C-897D50D478F7}">
      <dsp:nvSpPr>
        <dsp:cNvPr id="0" name=""/>
        <dsp:cNvSpPr/>
      </dsp:nvSpPr>
      <dsp:spPr>
        <a:xfrm rot="19906648">
          <a:off x="2328217" y="766746"/>
          <a:ext cx="615501" cy="46142"/>
        </a:xfrm>
        <a:custGeom>
          <a:avLst/>
          <a:gdLst/>
          <a:ahLst/>
          <a:cxnLst/>
          <a:rect l="0" t="0" r="0" b="0"/>
          <a:pathLst>
            <a:path>
              <a:moveTo>
                <a:pt x="0" y="23071"/>
              </a:moveTo>
              <a:lnTo>
                <a:pt x="615501" y="2307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C9D7C1-3360-4128-BBF2-55BABAA3F374}">
      <dsp:nvSpPr>
        <dsp:cNvPr id="0" name=""/>
        <dsp:cNvSpPr/>
      </dsp:nvSpPr>
      <dsp:spPr>
        <a:xfrm>
          <a:off x="762306" y="838200"/>
          <a:ext cx="1866295" cy="846152"/>
        </a:xfrm>
        <a:prstGeom prst="ellipse">
          <a:avLst/>
        </a:prstGeom>
        <a:blipFill rotWithShape="0">
          <a:blip xmlns:r="http://schemas.openxmlformats.org/officeDocument/2006/relationships" r:embed="rId1"/>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3BA099-E814-4086-B834-71B7B7DAACA3}">
      <dsp:nvSpPr>
        <dsp:cNvPr id="0" name=""/>
        <dsp:cNvSpPr/>
      </dsp:nvSpPr>
      <dsp:spPr>
        <a:xfrm>
          <a:off x="2855133" y="31"/>
          <a:ext cx="874808" cy="874808"/>
        </a:xfrm>
        <a:prstGeom prst="ellipse">
          <a:avLst/>
        </a:prstGeom>
        <a:solidFill>
          <a:schemeClr val="accent2">
            <a:shade val="50000"/>
            <a:hueOff val="85571"/>
            <a:satOff val="-13658"/>
            <a:lumOff val="335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positive</a:t>
          </a:r>
        </a:p>
      </dsp:txBody>
      <dsp:txXfrm>
        <a:off x="2983246" y="128144"/>
        <a:ext cx="618582" cy="618582"/>
      </dsp:txXfrm>
    </dsp:sp>
    <dsp:sp modelId="{596ADA8C-6E09-401E-953C-EFB916D36403}">
      <dsp:nvSpPr>
        <dsp:cNvPr id="0" name=""/>
        <dsp:cNvSpPr/>
      </dsp:nvSpPr>
      <dsp:spPr>
        <a:xfrm>
          <a:off x="2773482" y="1551551"/>
          <a:ext cx="937617" cy="937617"/>
        </a:xfrm>
        <a:prstGeom prst="ellipse">
          <a:avLst/>
        </a:prstGeom>
        <a:solidFill>
          <a:schemeClr val="accent2">
            <a:shade val="50000"/>
            <a:hueOff val="85571"/>
            <a:satOff val="-13658"/>
            <a:lumOff val="335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negative</a:t>
          </a:r>
        </a:p>
      </dsp:txBody>
      <dsp:txXfrm>
        <a:off x="2910793" y="1688862"/>
        <a:ext cx="662995" cy="6629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E351-36D0-4B2E-B2C5-A6BBB4879094}">
      <dsp:nvSpPr>
        <dsp:cNvPr id="0" name=""/>
        <dsp:cNvSpPr/>
      </dsp:nvSpPr>
      <dsp:spPr>
        <a:xfrm>
          <a:off x="3620" y="2228216"/>
          <a:ext cx="1963252" cy="981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2"/>
              </a:solidFill>
            </a:rPr>
            <a:t>Electric</a:t>
          </a:r>
          <a:r>
            <a:rPr lang="en-US" sz="1800" kern="1200" dirty="0"/>
            <a:t> charge</a:t>
          </a:r>
        </a:p>
      </dsp:txBody>
      <dsp:txXfrm>
        <a:off x="32371" y="2256967"/>
        <a:ext cx="1905750" cy="924124"/>
      </dsp:txXfrm>
    </dsp:sp>
    <dsp:sp modelId="{08317223-8C7C-4BCE-A2D7-72F6E029A162}">
      <dsp:nvSpPr>
        <dsp:cNvPr id="0" name=""/>
        <dsp:cNvSpPr/>
      </dsp:nvSpPr>
      <dsp:spPr>
        <a:xfrm rot="18289469">
          <a:off x="1671947" y="2136467"/>
          <a:ext cx="1375152" cy="36254"/>
        </a:xfrm>
        <a:custGeom>
          <a:avLst/>
          <a:gdLst/>
          <a:ahLst/>
          <a:cxnLst/>
          <a:rect l="0" t="0" r="0" b="0"/>
          <a:pathLst>
            <a:path>
              <a:moveTo>
                <a:pt x="0" y="18127"/>
              </a:moveTo>
              <a:lnTo>
                <a:pt x="1375152" y="1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5144" y="2120216"/>
        <a:ext cx="68757" cy="68757"/>
      </dsp:txXfrm>
    </dsp:sp>
    <dsp:sp modelId="{9952B3DF-5F83-4322-B4C8-792B901FA809}">
      <dsp:nvSpPr>
        <dsp:cNvPr id="0" name=""/>
        <dsp:cNvSpPr/>
      </dsp:nvSpPr>
      <dsp:spPr>
        <a:xfrm>
          <a:off x="2752173" y="1099346"/>
          <a:ext cx="1963252" cy="981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Unit coulomb</a:t>
          </a:r>
        </a:p>
      </dsp:txBody>
      <dsp:txXfrm>
        <a:off x="2780924" y="1128097"/>
        <a:ext cx="1905750" cy="924124"/>
      </dsp:txXfrm>
    </dsp:sp>
    <dsp:sp modelId="{1E67872C-5E7A-4635-B21E-6AF2CDDDB927}">
      <dsp:nvSpPr>
        <dsp:cNvPr id="0" name=""/>
        <dsp:cNvSpPr/>
      </dsp:nvSpPr>
      <dsp:spPr>
        <a:xfrm rot="19457599">
          <a:off x="4624526" y="1289815"/>
          <a:ext cx="967101" cy="36254"/>
        </a:xfrm>
        <a:custGeom>
          <a:avLst/>
          <a:gdLst/>
          <a:ahLst/>
          <a:cxnLst/>
          <a:rect l="0" t="0" r="0" b="0"/>
          <a:pathLst>
            <a:path>
              <a:moveTo>
                <a:pt x="0" y="18127"/>
              </a:moveTo>
              <a:lnTo>
                <a:pt x="967101" y="181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3899" y="1283764"/>
        <a:ext cx="48355" cy="48355"/>
      </dsp:txXfrm>
    </dsp:sp>
    <dsp:sp modelId="{5516EB87-1D13-434E-AF54-7E3FFF61DE6F}">
      <dsp:nvSpPr>
        <dsp:cNvPr id="0" name=""/>
        <dsp:cNvSpPr/>
      </dsp:nvSpPr>
      <dsp:spPr>
        <a:xfrm>
          <a:off x="5500727" y="534911"/>
          <a:ext cx="1963252" cy="981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 larger unit</a:t>
          </a:r>
        </a:p>
      </dsp:txBody>
      <dsp:txXfrm>
        <a:off x="5529478" y="563662"/>
        <a:ext cx="1905750" cy="924124"/>
      </dsp:txXfrm>
    </dsp:sp>
    <dsp:sp modelId="{FCD06B24-6F83-426C-878C-FD92869090F0}">
      <dsp:nvSpPr>
        <dsp:cNvPr id="0" name=""/>
        <dsp:cNvSpPr/>
      </dsp:nvSpPr>
      <dsp:spPr>
        <a:xfrm rot="2142401">
          <a:off x="4624526" y="1854250"/>
          <a:ext cx="967101" cy="36254"/>
        </a:xfrm>
        <a:custGeom>
          <a:avLst/>
          <a:gdLst/>
          <a:ahLst/>
          <a:cxnLst/>
          <a:rect l="0" t="0" r="0" b="0"/>
          <a:pathLst>
            <a:path>
              <a:moveTo>
                <a:pt x="0" y="18127"/>
              </a:moveTo>
              <a:lnTo>
                <a:pt x="967101" y="181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3899" y="1848199"/>
        <a:ext cx="48355" cy="48355"/>
      </dsp:txXfrm>
    </dsp:sp>
    <dsp:sp modelId="{A88DC4CB-371C-4E25-8274-F0FDF07D4778}">
      <dsp:nvSpPr>
        <dsp:cNvPr id="0" name=""/>
        <dsp:cNvSpPr/>
      </dsp:nvSpPr>
      <dsp:spPr>
        <a:xfrm>
          <a:off x="5500727" y="1663781"/>
          <a:ext cx="1963252" cy="981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1coulomb=charge of 6*10</a:t>
          </a:r>
          <a:r>
            <a:rPr lang="en-US" sz="1800" kern="1200" baseline="40000" dirty="0"/>
            <a:t>18</a:t>
          </a:r>
          <a:r>
            <a:rPr lang="en-US" sz="1800" kern="1200" dirty="0"/>
            <a:t> electrons</a:t>
          </a:r>
        </a:p>
      </dsp:txBody>
      <dsp:txXfrm>
        <a:off x="5529478" y="1692532"/>
        <a:ext cx="1905750" cy="924124"/>
      </dsp:txXfrm>
    </dsp:sp>
    <dsp:sp modelId="{CD5D910C-C719-4CE2-913A-C2799E3739B8}">
      <dsp:nvSpPr>
        <dsp:cNvPr id="0" name=""/>
        <dsp:cNvSpPr/>
      </dsp:nvSpPr>
      <dsp:spPr>
        <a:xfrm>
          <a:off x="1966872" y="2700902"/>
          <a:ext cx="785300" cy="36254"/>
        </a:xfrm>
        <a:custGeom>
          <a:avLst/>
          <a:gdLst/>
          <a:ahLst/>
          <a:cxnLst/>
          <a:rect l="0" t="0" r="0" b="0"/>
          <a:pathLst>
            <a:path>
              <a:moveTo>
                <a:pt x="0" y="18127"/>
              </a:moveTo>
              <a:lnTo>
                <a:pt x="785300" y="1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9890" y="2699397"/>
        <a:ext cx="39265" cy="39265"/>
      </dsp:txXfrm>
    </dsp:sp>
    <dsp:sp modelId="{1BF022D5-A3E2-4359-BB52-2A5A1919F532}">
      <dsp:nvSpPr>
        <dsp:cNvPr id="0" name=""/>
        <dsp:cNvSpPr/>
      </dsp:nvSpPr>
      <dsp:spPr>
        <a:xfrm>
          <a:off x="2752173" y="2228216"/>
          <a:ext cx="1963252" cy="981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Scalar quantity</a:t>
          </a:r>
        </a:p>
      </dsp:txBody>
      <dsp:txXfrm>
        <a:off x="2780924" y="2256967"/>
        <a:ext cx="1905750" cy="924124"/>
      </dsp:txXfrm>
    </dsp:sp>
    <dsp:sp modelId="{5B76FF5E-55CB-4EA2-B148-418FF8637988}">
      <dsp:nvSpPr>
        <dsp:cNvPr id="0" name=""/>
        <dsp:cNvSpPr/>
      </dsp:nvSpPr>
      <dsp:spPr>
        <a:xfrm rot="3310531">
          <a:off x="1671947" y="3265337"/>
          <a:ext cx="1375152" cy="36254"/>
        </a:xfrm>
        <a:custGeom>
          <a:avLst/>
          <a:gdLst/>
          <a:ahLst/>
          <a:cxnLst/>
          <a:rect l="0" t="0" r="0" b="0"/>
          <a:pathLst>
            <a:path>
              <a:moveTo>
                <a:pt x="0" y="18127"/>
              </a:moveTo>
              <a:lnTo>
                <a:pt x="1375152" y="181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5144" y="3249086"/>
        <a:ext cx="68757" cy="68757"/>
      </dsp:txXfrm>
    </dsp:sp>
    <dsp:sp modelId="{F7116189-87A1-41E4-8DA3-539F7350C8F3}">
      <dsp:nvSpPr>
        <dsp:cNvPr id="0" name=""/>
        <dsp:cNvSpPr/>
      </dsp:nvSpPr>
      <dsp:spPr>
        <a:xfrm>
          <a:off x="2752173" y="3357086"/>
          <a:ext cx="1963252" cy="9816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Symbol</a:t>
          </a:r>
        </a:p>
        <a:p>
          <a:pPr marL="0" lvl="0" indent="0" algn="ctr" defTabSz="800100">
            <a:lnSpc>
              <a:spcPct val="90000"/>
            </a:lnSpc>
            <a:spcBef>
              <a:spcPct val="0"/>
            </a:spcBef>
            <a:spcAft>
              <a:spcPct val="35000"/>
            </a:spcAft>
            <a:buNone/>
          </a:pPr>
          <a:r>
            <a:rPr lang="en-US" sz="1800" kern="1200" dirty="0"/>
            <a:t>Q</a:t>
          </a:r>
        </a:p>
      </dsp:txBody>
      <dsp:txXfrm>
        <a:off x="2780924" y="3385837"/>
        <a:ext cx="1905750" cy="92412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B96D52C-CE60-4BF2-A298-0127594AF054}" type="datetimeFigureOut">
              <a:rPr lang="en-US" smtClean="0"/>
              <a:pPr/>
              <a:t>1/12/2021</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350DEEA-5CC1-42C8-891A-1D6DAA2796E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96D52C-CE60-4BF2-A298-0127594AF054}"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50DEEA-5CC1-42C8-891A-1D6DAA2796E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B96D52C-CE60-4BF2-A298-0127594AF054}" type="datetimeFigureOut">
              <a:rPr lang="en-US" smtClean="0"/>
              <a:pPr/>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50DEEA-5CC1-42C8-891A-1D6DAA2796E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B96D52C-CE60-4BF2-A298-0127594AF054}" type="datetimeFigureOut">
              <a:rPr lang="en-US" smtClean="0"/>
              <a:pPr/>
              <a:t>1/12/2021</a:t>
            </a:fld>
            <a:endParaRPr lang="en-US" dirty="0"/>
          </a:p>
        </p:txBody>
      </p:sp>
      <p:sp>
        <p:nvSpPr>
          <p:cNvPr id="9" name="Slide Number Placeholder 8"/>
          <p:cNvSpPr>
            <a:spLocks noGrp="1"/>
          </p:cNvSpPr>
          <p:nvPr>
            <p:ph type="sldNum" sz="quarter" idx="15"/>
          </p:nvPr>
        </p:nvSpPr>
        <p:spPr/>
        <p:txBody>
          <a:bodyPr rtlCol="0"/>
          <a:lstStyle/>
          <a:p>
            <a:fld id="{C350DEEA-5CC1-42C8-891A-1D6DAA2796EF}" type="slidenum">
              <a:rPr lang="en-US" smtClean="0"/>
              <a:pPr/>
              <a:t>‹#›</a:t>
            </a:fld>
            <a:endParaRPr lang="en-US" dirty="0"/>
          </a:p>
        </p:txBody>
      </p:sp>
      <p:sp>
        <p:nvSpPr>
          <p:cNvPr id="10" name="Footer Placeholder 9"/>
          <p:cNvSpPr>
            <a:spLocks noGrp="1"/>
          </p:cNvSpPr>
          <p:nvPr>
            <p:ph type="ftr" sz="quarter" idx="16"/>
          </p:nvPr>
        </p:nvSpPr>
        <p:spPr/>
        <p:txBody>
          <a:bodyPr rtlCol="0"/>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B96D52C-CE60-4BF2-A298-0127594AF054}" type="datetimeFigureOut">
              <a:rPr lang="en-US" smtClean="0"/>
              <a:pPr/>
              <a:t>1/12/2021</a:t>
            </a:fld>
            <a:endParaRPr lang="en-US"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C350DEEA-5CC1-42C8-891A-1D6DAA2796EF}"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B96D52C-CE60-4BF2-A298-0127594AF054}" type="datetimeFigureOut">
              <a:rPr lang="en-US" smtClean="0"/>
              <a:pPr/>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50DEEA-5CC1-42C8-891A-1D6DAA2796EF}" type="slidenum">
              <a:rPr lang="en-US" smtClean="0"/>
              <a:pPr/>
              <a:t>‹#›</a:t>
            </a:fld>
            <a:endParaRPr lang="en-US"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B96D52C-CE60-4BF2-A298-0127594AF054}" type="datetimeFigureOut">
              <a:rPr lang="en-US" smtClean="0"/>
              <a:pPr/>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50DEEA-5CC1-42C8-891A-1D6DAA2796EF}" type="slidenum">
              <a:rPr lang="en-US" smtClean="0"/>
              <a:pPr/>
              <a:t>‹#›</a:t>
            </a:fld>
            <a:endParaRPr lang="en-US"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3B96D52C-CE60-4BF2-A298-0127594AF054}" type="datetimeFigureOut">
              <a:rPr lang="en-US" smtClean="0"/>
              <a:pPr/>
              <a:t>1/12/2021</a:t>
            </a:fld>
            <a:endParaRPr lang="en-US" dirty="0"/>
          </a:p>
        </p:txBody>
      </p:sp>
      <p:sp>
        <p:nvSpPr>
          <p:cNvPr id="7" name="Slide Number Placeholder 6"/>
          <p:cNvSpPr>
            <a:spLocks noGrp="1"/>
          </p:cNvSpPr>
          <p:nvPr>
            <p:ph type="sldNum" sz="quarter" idx="11"/>
          </p:nvPr>
        </p:nvSpPr>
        <p:spPr/>
        <p:txBody>
          <a:bodyPr rtlCol="0"/>
          <a:lstStyle/>
          <a:p>
            <a:fld id="{C350DEEA-5CC1-42C8-891A-1D6DAA2796EF}" type="slidenum">
              <a:rPr lang="en-US" smtClean="0"/>
              <a:pPr/>
              <a:t>‹#›</a:t>
            </a:fld>
            <a:endParaRPr lang="en-US" dirty="0"/>
          </a:p>
        </p:txBody>
      </p:sp>
      <p:sp>
        <p:nvSpPr>
          <p:cNvPr id="8" name="Footer Placeholder 7"/>
          <p:cNvSpPr>
            <a:spLocks noGrp="1"/>
          </p:cNvSpPr>
          <p:nvPr>
            <p:ph type="ftr" sz="quarter" idx="12"/>
          </p:nvPr>
        </p:nvSpPr>
        <p:spPr/>
        <p:txBody>
          <a:bodyPr rtlCol="0"/>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6D52C-CE60-4BF2-A298-0127594AF054}" type="datetimeFigureOut">
              <a:rPr lang="en-US" smtClean="0"/>
              <a:pPr/>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50DEEA-5CC1-42C8-891A-1D6DAA2796E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B96D52C-CE60-4BF2-A298-0127594AF054}" type="datetimeFigureOut">
              <a:rPr lang="en-US" smtClean="0"/>
              <a:pPr/>
              <a:t>1/12/2021</a:t>
            </a:fld>
            <a:endParaRPr lang="en-US" dirty="0"/>
          </a:p>
        </p:txBody>
      </p:sp>
      <p:sp>
        <p:nvSpPr>
          <p:cNvPr id="22" name="Slide Number Placeholder 21"/>
          <p:cNvSpPr>
            <a:spLocks noGrp="1"/>
          </p:cNvSpPr>
          <p:nvPr>
            <p:ph type="sldNum" sz="quarter" idx="15"/>
          </p:nvPr>
        </p:nvSpPr>
        <p:spPr/>
        <p:txBody>
          <a:bodyPr rtlCol="0"/>
          <a:lstStyle/>
          <a:p>
            <a:fld id="{C350DEEA-5CC1-42C8-891A-1D6DAA2796EF}" type="slidenum">
              <a:rPr lang="en-US" smtClean="0"/>
              <a:pPr/>
              <a:t>‹#›</a:t>
            </a:fld>
            <a:endParaRPr lang="en-US" dirty="0"/>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B96D52C-CE60-4BF2-A298-0127594AF054}" type="datetimeFigureOut">
              <a:rPr lang="en-US" smtClean="0"/>
              <a:pPr/>
              <a:t>1/12/2021</a:t>
            </a:fld>
            <a:endParaRPr lang="en-US" dirty="0"/>
          </a:p>
        </p:txBody>
      </p:sp>
      <p:sp>
        <p:nvSpPr>
          <p:cNvPr id="18" name="Slide Number Placeholder 17"/>
          <p:cNvSpPr>
            <a:spLocks noGrp="1"/>
          </p:cNvSpPr>
          <p:nvPr>
            <p:ph type="sldNum" sz="quarter" idx="11"/>
          </p:nvPr>
        </p:nvSpPr>
        <p:spPr/>
        <p:txBody>
          <a:bodyPr rtlCol="0"/>
          <a:lstStyle/>
          <a:p>
            <a:fld id="{C350DEEA-5CC1-42C8-891A-1D6DAA2796EF}" type="slidenum">
              <a:rPr lang="en-US" smtClean="0"/>
              <a:pPr/>
              <a:t>‹#›</a:t>
            </a:fld>
            <a:endParaRPr lang="en-US" dirty="0"/>
          </a:p>
        </p:txBody>
      </p:sp>
      <p:sp>
        <p:nvSpPr>
          <p:cNvPr id="21" name="Footer Placeholder 20"/>
          <p:cNvSpPr>
            <a:spLocks noGrp="1"/>
          </p:cNvSpPr>
          <p:nvPr>
            <p:ph type="ftr" sz="quarter" idx="12"/>
          </p:nvPr>
        </p:nvSpPr>
        <p:spPr/>
        <p:txBody>
          <a:bodyPr rtlCol="0"/>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B96D52C-CE60-4BF2-A298-0127594AF054}" type="datetimeFigureOut">
              <a:rPr lang="en-US" smtClean="0"/>
              <a:pPr/>
              <a:t>1/12/2021</a:t>
            </a:fld>
            <a:endParaRPr lang="en-US"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350DEEA-5CC1-42C8-891A-1D6DAA2796E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hyperlink" Target="http://en.wikipedia.org/wiki/Matter" TargetMode="External"/><Relationship Id="rId7" Type="http://schemas.openxmlformats.org/officeDocument/2006/relationships/diagramQuickStyle" Target="../diagrams/quickStyle3.xml"/><Relationship Id="rId2" Type="http://schemas.openxmlformats.org/officeDocument/2006/relationships/hyperlink" Target="http://en.wikipedia.org/wiki/Physical_property" TargetMode="Externa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hyperlink" Target="http://en.wikipedia.org/wiki/Force" TargetMode="External"/><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25	</a:t>
            </a:r>
            <a:br>
              <a:rPr lang="en-US" dirty="0"/>
            </a:br>
            <a:endParaRPr lang="en-US" dirty="0"/>
          </a:p>
        </p:txBody>
      </p:sp>
      <p:sp>
        <p:nvSpPr>
          <p:cNvPr id="3" name="Subtitle 2"/>
          <p:cNvSpPr>
            <a:spLocks noGrp="1"/>
          </p:cNvSpPr>
          <p:nvPr>
            <p:ph type="subTitle" idx="1"/>
          </p:nvPr>
        </p:nvSpPr>
        <p:spPr/>
        <p:txBody>
          <a:bodyPr/>
          <a:lstStyle/>
          <a:p>
            <a:r>
              <a:rPr lang="en-US" dirty="0"/>
              <a:t>Electric charge and Coulomb's law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like-unlike-charges.jpg"/>
          <p:cNvPicPr>
            <a:picLocks noGrp="1" noChangeAspect="1"/>
          </p:cNvPicPr>
          <p:nvPr>
            <p:ph sz="quarter" idx="1"/>
          </p:nvPr>
        </p:nvPicPr>
        <p:blipFill>
          <a:blip r:embed="rId2" cstate="print"/>
          <a:stretch>
            <a:fillRect/>
          </a:stretch>
        </p:blipFill>
        <p:spPr>
          <a:xfrm>
            <a:off x="228601" y="304800"/>
            <a:ext cx="7619999" cy="61690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
          </p:nvPr>
        </p:nvSpPr>
        <p:spPr/>
        <p:txBody>
          <a:bodyPr/>
          <a:lstStyle/>
          <a:p>
            <a:r>
              <a:rPr lang="en-US" dirty="0"/>
              <a:t>Electric forces between charges have many applications in industries:</a:t>
            </a:r>
          </a:p>
          <a:p>
            <a:pPr marL="457200" indent="-457200">
              <a:buAutoNum type="arabicPeriod"/>
            </a:pPr>
            <a:r>
              <a:rPr lang="en-US" dirty="0"/>
              <a:t>Electrostatic paint spraying</a:t>
            </a:r>
          </a:p>
          <a:p>
            <a:pPr marL="457200" indent="-457200">
              <a:buAutoNum type="arabicPeriod"/>
            </a:pPr>
            <a:r>
              <a:rPr lang="en-US" dirty="0"/>
              <a:t>Powder coating</a:t>
            </a:r>
          </a:p>
          <a:p>
            <a:pPr marL="457200" indent="-457200">
              <a:buAutoNum type="arabicPeriod"/>
            </a:pPr>
            <a:r>
              <a:rPr lang="en-US" dirty="0"/>
              <a:t>Photocopier</a:t>
            </a:r>
          </a:p>
          <a:p>
            <a:pPr marL="457200" indent="-457200">
              <a:buAutoNum type="arabicPeriod"/>
            </a:pPr>
            <a:r>
              <a:rPr lang="en-US" dirty="0"/>
              <a:t>Ink-jet printers…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 charge is quantized</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609600" y="1905000"/>
            <a:ext cx="7467600" cy="4191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078162"/>
          </a:xfrm>
        </p:spPr>
        <p:txBody>
          <a:bodyPr>
            <a:normAutofit/>
          </a:bodyPr>
          <a:lstStyle/>
          <a:p>
            <a:r>
              <a:rPr lang="en-US" sz="3600" dirty="0"/>
              <a:t>Coulomb's law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1).jpg"/>
          <p:cNvPicPr>
            <a:picLocks noChangeAspect="1"/>
          </p:cNvPicPr>
          <p:nvPr/>
        </p:nvPicPr>
        <p:blipFill>
          <a:blip r:embed="rId2" cstate="print"/>
          <a:stretch>
            <a:fillRect/>
          </a:stretch>
        </p:blipFill>
        <p:spPr>
          <a:xfrm>
            <a:off x="1371600" y="990600"/>
            <a:ext cx="6400800" cy="39928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cstate="print"/>
          <a:srcRect/>
          <a:stretch>
            <a:fillRect/>
          </a:stretch>
        </p:blipFill>
        <p:spPr bwMode="auto">
          <a:xfrm>
            <a:off x="609600" y="2667000"/>
            <a:ext cx="7620000" cy="1905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cstate="print"/>
          <a:srcRect/>
          <a:stretch>
            <a:fillRect/>
          </a:stretch>
        </p:blipFill>
        <p:spPr bwMode="auto">
          <a:xfrm>
            <a:off x="685800" y="533400"/>
            <a:ext cx="7010400" cy="464185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charge distributions</a:t>
            </a:r>
          </a:p>
        </p:txBody>
      </p:sp>
      <p:sp>
        <p:nvSpPr>
          <p:cNvPr id="3" name="Text Placeholder 2"/>
          <p:cNvSpPr>
            <a:spLocks noGrp="1"/>
          </p:cNvSpPr>
          <p:nvPr>
            <p:ph type="body" idx="1"/>
          </p:nvPr>
        </p:nvSpPr>
        <p:spPr/>
        <p:txBody>
          <a:bodyPr/>
          <a:lstStyle/>
          <a:p>
            <a:pPr>
              <a:buFont typeface="Wingdings" pitchFamily="2" charset="2"/>
              <a:buChar char="v"/>
            </a:pPr>
            <a:r>
              <a:rPr lang="en-US" dirty="0"/>
              <a:t>A line of charge</a:t>
            </a:r>
          </a:p>
          <a:p>
            <a:pPr>
              <a:buFont typeface="Wingdings" pitchFamily="2" charset="2"/>
              <a:buChar char="v"/>
            </a:pPr>
            <a:r>
              <a:rPr lang="en-US" dirty="0"/>
              <a:t>A ring of charge </a:t>
            </a:r>
          </a:p>
          <a:p>
            <a:pPr>
              <a:buFont typeface="Wingdings" pitchFamily="2" charset="2"/>
              <a:buChar char="v"/>
            </a:pPr>
            <a:r>
              <a:rPr lang="en-US" dirty="0"/>
              <a:t>A disk of charge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4B5C01-D16B-4967-B940-3075487F18C1}"/>
              </a:ext>
            </a:extLst>
          </p:cNvPr>
          <p:cNvPicPr>
            <a:picLocks noGrp="1" noChangeAspect="1"/>
          </p:cNvPicPr>
          <p:nvPr>
            <p:ph sz="quarter" idx="1"/>
          </p:nvPr>
        </p:nvPicPr>
        <p:blipFill>
          <a:blip r:embed="rId2"/>
          <a:stretch>
            <a:fillRect/>
          </a:stretch>
        </p:blipFill>
        <p:spPr>
          <a:xfrm>
            <a:off x="609600" y="533400"/>
            <a:ext cx="7467600" cy="3657600"/>
          </a:xfrm>
          <a:prstGeom prst="rect">
            <a:avLst/>
          </a:prstGeom>
        </p:spPr>
      </p:pic>
    </p:spTree>
    <p:extLst>
      <p:ext uri="{BB962C8B-B14F-4D97-AF65-F5344CB8AC3E}">
        <p14:creationId xmlns:p14="http://schemas.microsoft.com/office/powerpoint/2010/main" val="367405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Electromagnetism : a preview	</a:t>
            </a:r>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762000" y="1905000"/>
            <a:ext cx="7086600" cy="40386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A line of charge</a:t>
            </a:r>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4AAE517C-0385-4E5D-92D3-B568C3AE1161}"/>
              </a:ext>
            </a:extLst>
          </p:cNvPr>
          <p:cNvPicPr>
            <a:picLocks noChangeAspect="1"/>
          </p:cNvPicPr>
          <p:nvPr/>
        </p:nvPicPr>
        <p:blipFill>
          <a:blip r:embed="rId2"/>
          <a:stretch>
            <a:fillRect/>
          </a:stretch>
        </p:blipFill>
        <p:spPr>
          <a:xfrm>
            <a:off x="1258537" y="1417637"/>
            <a:ext cx="6626926" cy="477004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A5017F-4C85-42EC-AE6C-CC86AC6BB23A}"/>
              </a:ext>
            </a:extLst>
          </p:cNvPr>
          <p:cNvPicPr>
            <a:picLocks noGrp="1" noChangeAspect="1"/>
          </p:cNvPicPr>
          <p:nvPr>
            <p:ph sz="quarter" idx="1"/>
          </p:nvPr>
        </p:nvPicPr>
        <p:blipFill>
          <a:blip r:embed="rId2"/>
          <a:stretch>
            <a:fillRect/>
          </a:stretch>
        </p:blipFill>
        <p:spPr>
          <a:xfrm>
            <a:off x="457200" y="393871"/>
            <a:ext cx="7848600" cy="585452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D19F83-60D3-4661-AED6-72164194FF4C}"/>
              </a:ext>
            </a:extLst>
          </p:cNvPr>
          <p:cNvPicPr>
            <a:picLocks noGrp="1" noChangeAspect="1"/>
          </p:cNvPicPr>
          <p:nvPr>
            <p:ph sz="quarter" idx="1"/>
          </p:nvPr>
        </p:nvPicPr>
        <p:blipFill>
          <a:blip r:embed="rId2"/>
          <a:stretch>
            <a:fillRect/>
          </a:stretch>
        </p:blipFill>
        <p:spPr>
          <a:xfrm>
            <a:off x="457200" y="609600"/>
            <a:ext cx="7467600" cy="5174830"/>
          </a:xfrm>
          <a:prstGeom prst="rect">
            <a:avLst/>
          </a:prstGeom>
        </p:spPr>
      </p:pic>
    </p:spTree>
    <p:extLst>
      <p:ext uri="{BB962C8B-B14F-4D97-AF65-F5344CB8AC3E}">
        <p14:creationId xmlns:p14="http://schemas.microsoft.com/office/powerpoint/2010/main" val="3898172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831E2-1551-4F70-809A-795064575FEA}"/>
              </a:ext>
            </a:extLst>
          </p:cNvPr>
          <p:cNvSpPr>
            <a:spLocks noGrp="1"/>
          </p:cNvSpPr>
          <p:nvPr>
            <p:ph sz="quarter" idx="1"/>
          </p:nvPr>
        </p:nvSpPr>
        <p:spPr/>
        <p:txBody>
          <a:bodyPr/>
          <a:lstStyle/>
          <a:p>
            <a:r>
              <a:rPr lang="en-US" dirty="0"/>
              <a:t>Units for linear charge density C/m</a:t>
            </a:r>
          </a:p>
          <a:p>
            <a:r>
              <a:rPr lang="en-US" dirty="0"/>
              <a:t>Units for surface charge density C/m</a:t>
            </a:r>
            <a:r>
              <a:rPr lang="en-US" baseline="30000" dirty="0"/>
              <a:t>2</a:t>
            </a:r>
          </a:p>
          <a:p>
            <a:r>
              <a:rPr lang="en-US" dirty="0"/>
              <a:t>Units for volume charge density C/m</a:t>
            </a:r>
            <a:r>
              <a:rPr lang="en-US" baseline="30000" dirty="0"/>
              <a:t>3</a:t>
            </a:r>
          </a:p>
          <a:p>
            <a:endParaRPr lang="en-PK" dirty="0"/>
          </a:p>
        </p:txBody>
      </p:sp>
    </p:spTree>
    <p:extLst>
      <p:ext uri="{BB962C8B-B14F-4D97-AF65-F5344CB8AC3E}">
        <p14:creationId xmlns:p14="http://schemas.microsoft.com/office/powerpoint/2010/main" val="4135503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1B0A798-7266-4026-B3AB-892234B698CB}"/>
              </a:ext>
            </a:extLst>
          </p:cNvPr>
          <p:cNvPicPr>
            <a:picLocks noGrp="1" noChangeAspect="1"/>
          </p:cNvPicPr>
          <p:nvPr>
            <p:ph sz="quarter" idx="1"/>
          </p:nvPr>
        </p:nvPicPr>
        <p:blipFill>
          <a:blip r:embed="rId2"/>
          <a:stretch>
            <a:fillRect/>
          </a:stretch>
        </p:blipFill>
        <p:spPr>
          <a:xfrm>
            <a:off x="457200" y="1066800"/>
            <a:ext cx="7467600" cy="4691680"/>
          </a:xfrm>
          <a:prstGeom prst="rect">
            <a:avLst/>
          </a:prstGeom>
        </p:spPr>
      </p:pic>
    </p:spTree>
    <p:extLst>
      <p:ext uri="{BB962C8B-B14F-4D97-AF65-F5344CB8AC3E}">
        <p14:creationId xmlns:p14="http://schemas.microsoft.com/office/powerpoint/2010/main" val="1815266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3D110C-788A-485C-80A3-EEF47543F31E}"/>
              </a:ext>
            </a:extLst>
          </p:cNvPr>
          <p:cNvPicPr>
            <a:picLocks noGrp="1" noChangeAspect="1"/>
          </p:cNvPicPr>
          <p:nvPr>
            <p:ph sz="quarter" idx="1"/>
          </p:nvPr>
        </p:nvPicPr>
        <p:blipFill rotWithShape="1">
          <a:blip r:embed="rId2"/>
          <a:srcRect t="-1" b="18518"/>
          <a:stretch/>
        </p:blipFill>
        <p:spPr>
          <a:xfrm>
            <a:off x="457200" y="1219201"/>
            <a:ext cx="7467600" cy="3352799"/>
          </a:xfrm>
          <a:prstGeom prst="rect">
            <a:avLst/>
          </a:prstGeom>
        </p:spPr>
      </p:pic>
    </p:spTree>
    <p:extLst>
      <p:ext uri="{BB962C8B-B14F-4D97-AF65-F5344CB8AC3E}">
        <p14:creationId xmlns:p14="http://schemas.microsoft.com/office/powerpoint/2010/main" val="1441308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782BC8-705C-46F6-891C-BB53E4D8FA2A}"/>
                  </a:ext>
                </a:extLst>
              </p:cNvPr>
              <p:cNvSpPr>
                <a:spLocks noGrp="1"/>
              </p:cNvSpPr>
              <p:nvPr>
                <p:ph sz="quarter" idx="1"/>
              </p:nvPr>
            </p:nvSpPr>
            <p:spPr/>
            <p:txBody>
              <a:bodyPr/>
              <a:lstStyle/>
              <a:p>
                <a:r>
                  <a:rPr lang="en-US" dirty="0"/>
                  <a:t>F=</a:t>
                </a:r>
                <a14:m>
                  <m:oMath xmlns:m="http://schemas.openxmlformats.org/officeDocument/2006/math">
                    <m:nary>
                      <m:naryPr>
                        <m:limLoc m:val="undOvr"/>
                        <m:subHide m:val="on"/>
                        <m:supHide m:val="on"/>
                        <m:ctrlPr>
                          <a:rPr lang="en-PK" i="1" smtClean="0">
                            <a:latin typeface="Cambria Math" panose="02040503050406030204" pitchFamily="18" charset="0"/>
                          </a:rPr>
                        </m:ctrlPr>
                      </m:naryPr>
                      <m:sub/>
                      <m:sup/>
                      <m:e>
                        <m:r>
                          <a:rPr lang="en-US" b="0" i="1" smtClean="0">
                            <a:latin typeface="Cambria Math" panose="02040503050406030204" pitchFamily="18" charset="0"/>
                          </a:rPr>
                          <m:t>𝑑𝐹</m:t>
                        </m:r>
                      </m:e>
                    </m:nary>
                  </m:oMath>
                </a14:m>
                <a:endParaRPr lang="en-PK" dirty="0"/>
              </a:p>
            </p:txBody>
          </p:sp>
        </mc:Choice>
        <mc:Fallback xmlns="">
          <p:sp>
            <p:nvSpPr>
              <p:cNvPr id="3" name="Content Placeholder 2">
                <a:extLst>
                  <a:ext uri="{FF2B5EF4-FFF2-40B4-BE49-F238E27FC236}">
                    <a16:creationId xmlns:a16="http://schemas.microsoft.com/office/drawing/2014/main" id="{FC782BC8-705C-46F6-891C-BB53E4D8FA2A}"/>
                  </a:ext>
                </a:extLst>
              </p:cNvPr>
              <p:cNvSpPr>
                <a:spLocks noGrp="1" noRot="1" noChangeAspect="1" noMove="1" noResize="1" noEditPoints="1" noAdjustHandles="1" noChangeArrowheads="1" noChangeShapeType="1" noTextEdit="1"/>
              </p:cNvSpPr>
              <p:nvPr>
                <p:ph sz="quarter" idx="1"/>
              </p:nvPr>
            </p:nvSpPr>
            <p:spPr>
              <a:blipFill>
                <a:blip r:embed="rId2"/>
                <a:stretch>
                  <a:fillRect l="-327" t="-15144"/>
                </a:stretch>
              </a:blipFill>
            </p:spPr>
            <p:txBody>
              <a:bodyPr/>
              <a:lstStyle/>
              <a:p>
                <a:r>
                  <a:rPr lang="en-PK">
                    <a:noFill/>
                  </a:rPr>
                  <a:t> </a:t>
                </a:r>
              </a:p>
            </p:txBody>
          </p:sp>
        </mc:Fallback>
      </mc:AlternateContent>
    </p:spTree>
    <p:extLst>
      <p:ext uri="{BB962C8B-B14F-4D97-AF65-F5344CB8AC3E}">
        <p14:creationId xmlns:p14="http://schemas.microsoft.com/office/powerpoint/2010/main" val="168292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1143000"/>
          </a:xfrm>
        </p:spPr>
        <p:txBody>
          <a:bodyPr/>
          <a:lstStyle/>
          <a:p>
            <a:r>
              <a:rPr lang="en-US" dirty="0">
                <a:solidFill>
                  <a:srgbClr val="002060"/>
                </a:solidFill>
              </a:rPr>
              <a:t>A ring of charge</a:t>
            </a:r>
          </a:p>
        </p:txBody>
      </p:sp>
      <p:sp>
        <p:nvSpPr>
          <p:cNvPr id="3" name="TextBox 2">
            <a:extLst>
              <a:ext uri="{FF2B5EF4-FFF2-40B4-BE49-F238E27FC236}">
                <a16:creationId xmlns:a16="http://schemas.microsoft.com/office/drawing/2014/main" id="{5550C3BA-D2F5-4449-A4F6-3FDE227755BA}"/>
              </a:ext>
            </a:extLst>
          </p:cNvPr>
          <p:cNvSpPr txBox="1"/>
          <p:nvPr/>
        </p:nvSpPr>
        <p:spPr>
          <a:xfrm>
            <a:off x="6248400" y="1066800"/>
            <a:ext cx="2438400" cy="381000"/>
          </a:xfrm>
          <a:prstGeom prst="rect">
            <a:avLst/>
          </a:prstGeom>
          <a:noFill/>
        </p:spPr>
        <p:txBody>
          <a:bodyPr wrap="square" rtlCol="0">
            <a:spAutoFit/>
          </a:bodyPr>
          <a:lstStyle/>
          <a:p>
            <a:r>
              <a:rPr lang="en-US" dirty="0"/>
              <a:t>Fig 3 </a:t>
            </a:r>
            <a:r>
              <a:rPr lang="en-US" dirty="0" err="1"/>
              <a:t>a,b,c</a:t>
            </a:r>
            <a:endParaRPr lang="en-PK" dirty="0"/>
          </a:p>
        </p:txBody>
      </p:sp>
      <p:pic>
        <p:nvPicPr>
          <p:cNvPr id="5" name="Picture 4">
            <a:extLst>
              <a:ext uri="{FF2B5EF4-FFF2-40B4-BE49-F238E27FC236}">
                <a16:creationId xmlns:a16="http://schemas.microsoft.com/office/drawing/2014/main" id="{53CBC729-038E-4698-9B3A-F17A672DE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24000"/>
            <a:ext cx="6571429" cy="487619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BEF2E0-80D7-48A8-8E69-A36E0E7326E7}"/>
              </a:ext>
            </a:extLst>
          </p:cNvPr>
          <p:cNvPicPr>
            <a:picLocks noGrp="1" noChangeAspect="1"/>
          </p:cNvPicPr>
          <p:nvPr>
            <p:ph sz="quarter" idx="1"/>
          </p:nvPr>
        </p:nvPicPr>
        <p:blipFill>
          <a:blip r:embed="rId2"/>
          <a:stretch>
            <a:fillRect/>
          </a:stretch>
        </p:blipFill>
        <p:spPr>
          <a:xfrm>
            <a:off x="838200" y="685800"/>
            <a:ext cx="7467600" cy="1766770"/>
          </a:xfrm>
          <a:prstGeom prst="rect">
            <a:avLst/>
          </a:prstGeom>
        </p:spPr>
      </p:pic>
      <p:pic>
        <p:nvPicPr>
          <p:cNvPr id="5" name="Picture 4">
            <a:extLst>
              <a:ext uri="{FF2B5EF4-FFF2-40B4-BE49-F238E27FC236}">
                <a16:creationId xmlns:a16="http://schemas.microsoft.com/office/drawing/2014/main" id="{56728152-5358-4807-9710-380C0FB0EA3E}"/>
              </a:ext>
            </a:extLst>
          </p:cNvPr>
          <p:cNvPicPr>
            <a:picLocks noChangeAspect="1"/>
          </p:cNvPicPr>
          <p:nvPr/>
        </p:nvPicPr>
        <p:blipFill>
          <a:blip r:embed="rId3"/>
          <a:stretch>
            <a:fillRect/>
          </a:stretch>
        </p:blipFill>
        <p:spPr>
          <a:xfrm>
            <a:off x="457200" y="2952129"/>
            <a:ext cx="7772400" cy="2906603"/>
          </a:xfrm>
          <a:prstGeom prst="rect">
            <a:avLst/>
          </a:prstGeom>
        </p:spPr>
      </p:pic>
    </p:spTree>
    <p:extLst>
      <p:ext uri="{BB962C8B-B14F-4D97-AF65-F5344CB8AC3E}">
        <p14:creationId xmlns:p14="http://schemas.microsoft.com/office/powerpoint/2010/main" val="2003193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ECCDD3-49D4-4ECB-B779-044BBE0F91B5}"/>
              </a:ext>
            </a:extLst>
          </p:cNvPr>
          <p:cNvPicPr>
            <a:picLocks noGrp="1" noChangeAspect="1"/>
          </p:cNvPicPr>
          <p:nvPr>
            <p:ph sz="quarter" idx="1"/>
          </p:nvPr>
        </p:nvPicPr>
        <p:blipFill>
          <a:blip r:embed="rId2"/>
          <a:stretch>
            <a:fillRect/>
          </a:stretch>
        </p:blipFill>
        <p:spPr>
          <a:xfrm>
            <a:off x="1219200" y="685800"/>
            <a:ext cx="6249601" cy="3587200"/>
          </a:xfrm>
          <a:prstGeom prst="rect">
            <a:avLst/>
          </a:prstGeom>
        </p:spPr>
      </p:pic>
      <p:sp>
        <p:nvSpPr>
          <p:cNvPr id="6" name="TextBox 5">
            <a:extLst>
              <a:ext uri="{FF2B5EF4-FFF2-40B4-BE49-F238E27FC236}">
                <a16:creationId xmlns:a16="http://schemas.microsoft.com/office/drawing/2014/main" id="{76277C1D-8A6D-4C88-9589-D3066EA58D62}"/>
              </a:ext>
            </a:extLst>
          </p:cNvPr>
          <p:cNvSpPr txBox="1"/>
          <p:nvPr/>
        </p:nvSpPr>
        <p:spPr>
          <a:xfrm>
            <a:off x="7468801" y="5486400"/>
            <a:ext cx="379798" cy="369332"/>
          </a:xfrm>
          <a:prstGeom prst="rect">
            <a:avLst/>
          </a:prstGeom>
          <a:solidFill>
            <a:schemeClr val="tx1"/>
          </a:solidFill>
        </p:spPr>
        <p:txBody>
          <a:bodyPr wrap="square" rtlCol="0">
            <a:spAutoFit/>
          </a:bodyPr>
          <a:lstStyle/>
          <a:p>
            <a:r>
              <a:rPr lang="en-US" dirty="0">
                <a:solidFill>
                  <a:schemeClr val="bg1"/>
                </a:solidFill>
              </a:rPr>
              <a:t>1</a:t>
            </a:r>
            <a:endParaRPr lang="en-PK" dirty="0">
              <a:solidFill>
                <a:schemeClr val="bg1"/>
              </a:solidFill>
            </a:endParaRPr>
          </a:p>
        </p:txBody>
      </p:sp>
      <p:pic>
        <p:nvPicPr>
          <p:cNvPr id="10" name="Picture 9">
            <a:extLst>
              <a:ext uri="{FF2B5EF4-FFF2-40B4-BE49-F238E27FC236}">
                <a16:creationId xmlns:a16="http://schemas.microsoft.com/office/drawing/2014/main" id="{5756E97B-7332-40A8-AD7A-881CB90D9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419600"/>
            <a:ext cx="9144000" cy="1948721"/>
          </a:xfrm>
          <a:prstGeom prst="rect">
            <a:avLst/>
          </a:prstGeom>
        </p:spPr>
      </p:pic>
    </p:spTree>
    <p:extLst>
      <p:ext uri="{BB962C8B-B14F-4D97-AF65-F5344CB8AC3E}">
        <p14:creationId xmlns:p14="http://schemas.microsoft.com/office/powerpoint/2010/main" val="78254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cstate="print">
            <a:lum bright="8000"/>
          </a:blip>
          <a:srcRect/>
          <a:stretch>
            <a:fillRect/>
          </a:stretch>
        </p:blipFill>
        <p:spPr bwMode="auto">
          <a:xfrm>
            <a:off x="609600" y="1219200"/>
            <a:ext cx="7696200" cy="403859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57B5DA-C9E8-4C36-BAD6-40E16F4347FE}"/>
              </a:ext>
            </a:extLst>
          </p:cNvPr>
          <p:cNvPicPr>
            <a:picLocks noGrp="1" noChangeAspect="1"/>
          </p:cNvPicPr>
          <p:nvPr>
            <p:ph sz="quarter" idx="1"/>
          </p:nvPr>
        </p:nvPicPr>
        <p:blipFill>
          <a:blip r:embed="rId2"/>
          <a:stretch>
            <a:fillRect/>
          </a:stretch>
        </p:blipFill>
        <p:spPr>
          <a:xfrm>
            <a:off x="685800" y="914400"/>
            <a:ext cx="7467600" cy="2006654"/>
          </a:xfrm>
          <a:prstGeom prst="rect">
            <a:avLst/>
          </a:prstGeom>
        </p:spPr>
      </p:pic>
    </p:spTree>
    <p:extLst>
      <p:ext uri="{BB962C8B-B14F-4D97-AF65-F5344CB8AC3E}">
        <p14:creationId xmlns:p14="http://schemas.microsoft.com/office/powerpoint/2010/main" val="2883192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C275C9-D196-4136-BD0E-3D52F36A4D4B}"/>
              </a:ext>
            </a:extLst>
          </p:cNvPr>
          <p:cNvPicPr>
            <a:picLocks noGrp="1" noChangeAspect="1"/>
          </p:cNvPicPr>
          <p:nvPr>
            <p:ph sz="quarter" idx="1"/>
          </p:nvPr>
        </p:nvPicPr>
        <p:blipFill>
          <a:blip r:embed="rId2"/>
          <a:stretch>
            <a:fillRect/>
          </a:stretch>
        </p:blipFill>
        <p:spPr>
          <a:xfrm>
            <a:off x="457200" y="1666532"/>
            <a:ext cx="7467600" cy="3597961"/>
          </a:xfrm>
          <a:prstGeom prst="rect">
            <a:avLst/>
          </a:prstGeom>
        </p:spPr>
      </p:pic>
    </p:spTree>
    <p:extLst>
      <p:ext uri="{BB962C8B-B14F-4D97-AF65-F5344CB8AC3E}">
        <p14:creationId xmlns:p14="http://schemas.microsoft.com/office/powerpoint/2010/main" val="3804880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EC27-C10A-4FFD-8B2C-7AAFFBE70169}"/>
              </a:ext>
            </a:extLst>
          </p:cNvPr>
          <p:cNvSpPr>
            <a:spLocks noGrp="1"/>
          </p:cNvSpPr>
          <p:nvPr>
            <p:ph type="title"/>
          </p:nvPr>
        </p:nvSpPr>
        <p:spPr/>
        <p:txBody>
          <a:bodyPr/>
          <a:lstStyle/>
          <a:p>
            <a:endParaRPr lang="en-PK"/>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75533B-1312-41F1-9F02-500CE0735EA0}"/>
                  </a:ext>
                </a:extLst>
              </p:cNvPr>
              <p:cNvSpPr>
                <a:spLocks noGrp="1"/>
              </p:cNvSpPr>
              <p:nvPr>
                <p:ph sz="quarter" idx="1"/>
              </p:nvPr>
            </p:nvSpPr>
            <p:spPr/>
            <p:txBody>
              <a:bodyPr/>
              <a:lstStyle/>
              <a:p>
                <a14:m>
                  <m:oMath xmlns:m="http://schemas.openxmlformats.org/officeDocument/2006/math">
                    <m:nary>
                      <m:naryPr>
                        <m:ctrlPr>
                          <a:rPr lang="en-PK"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2</m:t>
                        </m:r>
                        <m:r>
                          <m:rPr>
                            <m:sty m:val="p"/>
                          </m:rPr>
                          <a:rPr lang="el-GR" b="0" i="1" smtClean="0">
                            <a:latin typeface="Cambria Math" panose="02040503050406030204" pitchFamily="18" charset="0"/>
                          </a:rPr>
                          <m:t>π</m:t>
                        </m:r>
                      </m:sup>
                      <m:e>
                        <m:r>
                          <a:rPr lang="en-US" b="0" i="1" smtClean="0">
                            <a:latin typeface="Cambria Math" panose="02040503050406030204" pitchFamily="18" charset="0"/>
                          </a:rPr>
                          <m:t>𝑑</m:t>
                        </m:r>
                        <m:r>
                          <m:rPr>
                            <m:sty m:val="p"/>
                          </m:rPr>
                          <a:rPr lang="el-GR" b="0" i="1" smtClean="0">
                            <a:latin typeface="Cambria Math" panose="02040503050406030204" pitchFamily="18" charset="0"/>
                          </a:rPr>
                          <m:t>φ</m:t>
                        </m:r>
                        <m:r>
                          <a:rPr lang="en-US" b="0" i="1" smtClean="0">
                            <a:latin typeface="Cambria Math" panose="02040503050406030204" pitchFamily="18" charset="0"/>
                          </a:rPr>
                          <m:t>=2</m:t>
                        </m:r>
                        <m:r>
                          <m:rPr>
                            <m:sty m:val="p"/>
                          </m:rPr>
                          <a:rPr lang="el-GR" b="0" i="1" smtClean="0">
                            <a:latin typeface="Cambria Math" panose="02040503050406030204" pitchFamily="18" charset="0"/>
                          </a:rPr>
                          <m:t>π</m:t>
                        </m:r>
                      </m:e>
                    </m:nary>
                  </m:oMath>
                </a14:m>
                <a:endParaRPr lang="en-PK" dirty="0"/>
              </a:p>
            </p:txBody>
          </p:sp>
        </mc:Choice>
        <mc:Fallback xmlns="">
          <p:sp>
            <p:nvSpPr>
              <p:cNvPr id="3" name="Content Placeholder 2">
                <a:extLst>
                  <a:ext uri="{FF2B5EF4-FFF2-40B4-BE49-F238E27FC236}">
                    <a16:creationId xmlns:a16="http://schemas.microsoft.com/office/drawing/2014/main" id="{3B75533B-1312-41F1-9F02-500CE0735EA0}"/>
                  </a:ext>
                </a:extLst>
              </p:cNvPr>
              <p:cNvSpPr>
                <a:spLocks noGrp="1" noRot="1" noChangeAspect="1" noMove="1" noResize="1" noEditPoints="1" noAdjustHandles="1" noChangeArrowheads="1" noChangeShapeType="1" noTextEdit="1"/>
              </p:cNvSpPr>
              <p:nvPr>
                <p:ph sz="quarter" idx="1"/>
              </p:nvPr>
            </p:nvSpPr>
            <p:spPr>
              <a:blipFill>
                <a:blip r:embed="rId2"/>
                <a:stretch>
                  <a:fillRect/>
                </a:stretch>
              </a:blipFill>
            </p:spPr>
            <p:txBody>
              <a:bodyPr/>
              <a:lstStyle/>
              <a:p>
                <a:r>
                  <a:rPr lang="en-PK">
                    <a:noFill/>
                  </a:rPr>
                  <a:t> </a:t>
                </a:r>
              </a:p>
            </p:txBody>
          </p:sp>
        </mc:Fallback>
      </mc:AlternateContent>
    </p:spTree>
    <p:extLst>
      <p:ext uri="{BB962C8B-B14F-4D97-AF65-F5344CB8AC3E}">
        <p14:creationId xmlns:p14="http://schemas.microsoft.com/office/powerpoint/2010/main" val="3651572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402A68B-2561-4534-B0ED-A1B221E46B34}"/>
              </a:ext>
            </a:extLst>
          </p:cNvPr>
          <p:cNvPicPr>
            <a:picLocks noGrp="1" noChangeAspect="1"/>
          </p:cNvPicPr>
          <p:nvPr>
            <p:ph sz="quarter" idx="1"/>
          </p:nvPr>
        </p:nvPicPr>
        <p:blipFill>
          <a:blip r:embed="rId2"/>
          <a:stretch>
            <a:fillRect/>
          </a:stretch>
        </p:blipFill>
        <p:spPr>
          <a:xfrm>
            <a:off x="457200" y="762000"/>
            <a:ext cx="8001000" cy="5562599"/>
          </a:xfrm>
          <a:prstGeom prst="rect">
            <a:avLst/>
          </a:prstGeom>
        </p:spPr>
      </p:pic>
    </p:spTree>
    <p:extLst>
      <p:ext uri="{BB962C8B-B14F-4D97-AF65-F5344CB8AC3E}">
        <p14:creationId xmlns:p14="http://schemas.microsoft.com/office/powerpoint/2010/main" val="475515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cstate="print"/>
          <a:srcRect/>
          <a:stretch>
            <a:fillRect/>
          </a:stretch>
        </p:blipFill>
        <p:spPr bwMode="auto">
          <a:xfrm>
            <a:off x="1724025" y="1066800"/>
            <a:ext cx="4933950" cy="476567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5940552"/>
          </a:xfrm>
        </p:spPr>
        <p:txBody>
          <a:bodyPr/>
          <a:lstStyle/>
          <a:p>
            <a:r>
              <a:rPr lang="en-US" dirty="0"/>
              <a:t>The common factors in these diverse phenomenon is that they all depend on the forces that we describe as electric or magnetic to direct the flow of flow of energy or particles. </a:t>
            </a:r>
          </a:p>
          <a:p>
            <a:r>
              <a:rPr lang="en-US" dirty="0"/>
              <a:t>Here in this course we will first study the electric phenomenon and then the magnetic phenomenon. </a:t>
            </a:r>
          </a:p>
          <a:p>
            <a:pPr algn="ctr"/>
            <a:r>
              <a:rPr lang="en-US" dirty="0"/>
              <a:t>Later we will show that two cannot be separated: </a:t>
            </a:r>
            <a:r>
              <a:rPr lang="en-US" dirty="0">
                <a:solidFill>
                  <a:schemeClr val="tx2">
                    <a:lumMod val="40000"/>
                    <a:lumOff val="60000"/>
                  </a:schemeClr>
                </a:solidFill>
              </a:rPr>
              <a:t>certain electric phenomena produce magnetic effects, </a:t>
            </a:r>
            <a:r>
              <a:rPr lang="en-US" dirty="0"/>
              <a:t>and </a:t>
            </a:r>
            <a:r>
              <a:rPr lang="en-US" dirty="0">
                <a:solidFill>
                  <a:schemeClr val="tx2">
                    <a:lumMod val="40000"/>
                    <a:lumOff val="60000"/>
                  </a:schemeClr>
                </a:solidFill>
              </a:rPr>
              <a:t>certain magnetic phenomena produce electric effects</a:t>
            </a:r>
            <a:r>
              <a:rPr lang="en-US" dirty="0"/>
              <a:t>. This leads us to unify electric magnetic phenomena under name of </a:t>
            </a:r>
            <a:r>
              <a:rPr lang="en-US" sz="2490" b="1" i="1" dirty="0">
                <a:solidFill>
                  <a:srgbClr val="0070C0"/>
                </a:solidFill>
              </a:rPr>
              <a:t>electromagnetism.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1600200"/>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773362"/>
          </a:xfrm>
        </p:spPr>
        <p:txBody>
          <a:bodyPr>
            <a:normAutofit/>
          </a:bodyPr>
          <a:lstStyle/>
          <a:p>
            <a:r>
              <a:rPr lang="en-US" sz="3600" dirty="0"/>
              <a:t>Evolution of electromagnetism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cstate="print"/>
          <a:srcRect/>
          <a:stretch>
            <a:fillRect/>
          </a:stretch>
        </p:blipFill>
        <p:spPr bwMode="auto">
          <a:xfrm>
            <a:off x="457200" y="471488"/>
            <a:ext cx="7924799" cy="59150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 charge</a:t>
            </a:r>
          </a:p>
        </p:txBody>
      </p:sp>
      <p:sp>
        <p:nvSpPr>
          <p:cNvPr id="3" name="Content Placeholder 2"/>
          <p:cNvSpPr>
            <a:spLocks noGrp="1"/>
          </p:cNvSpPr>
          <p:nvPr>
            <p:ph sz="quarter" idx="1"/>
          </p:nvPr>
        </p:nvSpPr>
        <p:spPr/>
        <p:txBody>
          <a:bodyPr/>
          <a:lstStyle/>
          <a:p>
            <a:r>
              <a:rPr lang="en-US" b="1" dirty="0"/>
              <a:t>Electric charge</a:t>
            </a:r>
            <a:r>
              <a:rPr lang="en-US" dirty="0"/>
              <a:t> is a </a:t>
            </a:r>
            <a:r>
              <a:rPr lang="en-US" dirty="0">
                <a:hlinkClick r:id="rId2" tooltip="Physical property"/>
              </a:rPr>
              <a:t>physical property</a:t>
            </a:r>
            <a:r>
              <a:rPr lang="en-US" dirty="0"/>
              <a:t> of </a:t>
            </a:r>
            <a:r>
              <a:rPr lang="en-US" dirty="0">
                <a:hlinkClick r:id="rId3" tooltip="Matter"/>
              </a:rPr>
              <a:t>matter</a:t>
            </a:r>
            <a:r>
              <a:rPr lang="en-US" dirty="0"/>
              <a:t> that causes it to experience a </a:t>
            </a:r>
            <a:r>
              <a:rPr lang="en-US" dirty="0">
                <a:hlinkClick r:id="rId4" tooltip="Force"/>
              </a:rPr>
              <a:t>force</a:t>
            </a:r>
            <a:r>
              <a:rPr lang="en-US" dirty="0"/>
              <a:t> when near other electrically charged matter.</a:t>
            </a:r>
          </a:p>
          <a:p>
            <a:endParaRPr lang="en-US" dirty="0"/>
          </a:p>
        </p:txBody>
      </p:sp>
      <p:graphicFrame>
        <p:nvGraphicFramePr>
          <p:cNvPr id="5" name="Diagram 4"/>
          <p:cNvGraphicFramePr/>
          <p:nvPr/>
        </p:nvGraphicFramePr>
        <p:xfrm>
          <a:off x="1524000" y="2971800"/>
          <a:ext cx="6096000" cy="2489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endParaRPr lang="en-US" dirty="0"/>
          </a:p>
        </p:txBody>
      </p:sp>
      <p:pic>
        <p:nvPicPr>
          <p:cNvPr id="5122" name="Picture 2"/>
          <p:cNvPicPr>
            <a:picLocks noGrp="1" noChangeAspect="1" noChangeArrowheads="1"/>
          </p:cNvPicPr>
          <p:nvPr>
            <p:ph sz="quarter" idx="1"/>
          </p:nvPr>
        </p:nvPicPr>
        <p:blipFill>
          <a:blip r:embed="rId2" cstate="print"/>
          <a:srcRect/>
          <a:stretch>
            <a:fillRect/>
          </a:stretch>
        </p:blipFill>
        <p:spPr bwMode="auto">
          <a:xfrm>
            <a:off x="442912" y="1347788"/>
            <a:ext cx="5362575" cy="41814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rot="5400000">
            <a:off x="4608910" y="2477690"/>
            <a:ext cx="5641182" cy="129540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2046</TotalTime>
  <Words>238</Words>
  <Application>Microsoft Office PowerPoint</Application>
  <PresentationFormat>On-screen Show (4:3)</PresentationFormat>
  <Paragraphs>42</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Agency FB</vt:lpstr>
      <vt:lpstr>Cambria Math</vt:lpstr>
      <vt:lpstr>Century Schoolbook</vt:lpstr>
      <vt:lpstr>Wingdings</vt:lpstr>
      <vt:lpstr>Wingdings 2</vt:lpstr>
      <vt:lpstr>Oriel</vt:lpstr>
      <vt:lpstr>Chapter 25  </vt:lpstr>
      <vt:lpstr>Electromagnetism : a preview </vt:lpstr>
      <vt:lpstr>PowerPoint Presentation</vt:lpstr>
      <vt:lpstr>PowerPoint Presentation</vt:lpstr>
      <vt:lpstr>PowerPoint Presentation</vt:lpstr>
      <vt:lpstr>Evolution of electromagnetism</vt:lpstr>
      <vt:lpstr>PowerPoint Presentation</vt:lpstr>
      <vt:lpstr>Electric charge</vt:lpstr>
      <vt:lpstr>PowerPoint Presentation</vt:lpstr>
      <vt:lpstr>PowerPoint Presentation</vt:lpstr>
      <vt:lpstr> </vt:lpstr>
      <vt:lpstr>PowerPoint Presentation</vt:lpstr>
      <vt:lpstr>Electric charge is quantized</vt:lpstr>
      <vt:lpstr>Coulomb's law</vt:lpstr>
      <vt:lpstr>PowerPoint Presentation</vt:lpstr>
      <vt:lpstr>PowerPoint Presentation</vt:lpstr>
      <vt:lpstr>PowerPoint Presentation</vt:lpstr>
      <vt:lpstr>Continuous charge distributions</vt:lpstr>
      <vt:lpstr>PowerPoint Presentation</vt:lpstr>
      <vt:lpstr>A line of charge</vt:lpstr>
      <vt:lpstr>PowerPoint Presentation</vt:lpstr>
      <vt:lpstr>PowerPoint Presentation</vt:lpstr>
      <vt:lpstr>PowerPoint Presentation</vt:lpstr>
      <vt:lpstr>PowerPoint Presentation</vt:lpstr>
      <vt:lpstr>PowerPoint Presentation</vt:lpstr>
      <vt:lpstr>PowerPoint Presentation</vt:lpstr>
      <vt:lpstr>A ring of charge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25</dc:title>
  <dc:creator>maryam</dc:creator>
  <cp:lastModifiedBy>Administrator</cp:lastModifiedBy>
  <cp:revision>49</cp:revision>
  <dcterms:created xsi:type="dcterms:W3CDTF">2012-10-07T05:54:39Z</dcterms:created>
  <dcterms:modified xsi:type="dcterms:W3CDTF">2021-01-12T10:31:03Z</dcterms:modified>
</cp:coreProperties>
</file>