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072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231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320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68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140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946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7548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4125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80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087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348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880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61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064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02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47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2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DAD3-F442-483B-B721-29AB187F37A0}" type="datetimeFigureOut">
              <a:rPr lang="en-PK" smtClean="0"/>
              <a:t>12/16/2020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26C4-278F-4B04-BCF4-A45621ECB1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8497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FCD4-E05C-432B-A46E-2D66C4E7C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5528-6EEC-440D-8F6F-D7C62CFD0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Physics 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953B-8E61-41A7-94B1-AE431E99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1179443"/>
            <a:ext cx="10552043" cy="1888434"/>
          </a:xfrm>
        </p:spPr>
        <p:txBody>
          <a:bodyPr>
            <a:normAutofit fontScale="90000"/>
          </a:bodyPr>
          <a:lstStyle/>
          <a:p>
            <a: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  <a:t>Three charges lie along a straight line and are separated by a distance d . charges 1 and 2 are fixed, charge 3 is free to move it becomes in equilibrium if placed at distance d.</a:t>
            </a:r>
            <a:b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</a:br>
            <a: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  <a:t>find the magnitude of charge 1 in terms of 2.</a:t>
            </a:r>
            <a:b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</a:br>
            <a: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  <a:t>sum of all the forces acting on charges 3=0</a:t>
            </a:r>
            <a:b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</a:br>
            <a: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  <a:t>force on 3 by charge 2=-( force on charge 3 by charge 1)</a:t>
            </a:r>
            <a:b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</a:br>
            <a:r>
              <a:rPr lang="en-US" sz="2800" cap="none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columbs</a:t>
            </a:r>
            <a: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  <a:t> law</a:t>
            </a:r>
            <a:br>
              <a:rPr lang="en-US" sz="2800" cap="none" dirty="0">
                <a:solidFill>
                  <a:srgbClr val="00B050"/>
                </a:solidFill>
                <a:latin typeface="Times New Roman" panose="02020603050405020304" pitchFamily="18" charset="0"/>
              </a:rPr>
            </a:br>
            <a:endParaRPr lang="LID4096" sz="2800" cap="none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645F95-3AC3-4583-B768-17B1CFB2D2C7}"/>
              </a:ext>
            </a:extLst>
          </p:cNvPr>
          <p:cNvSpPr/>
          <p:nvPr/>
        </p:nvSpPr>
        <p:spPr>
          <a:xfrm>
            <a:off x="2345635" y="3697357"/>
            <a:ext cx="410817" cy="291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6B9739-DE83-4155-8FE1-A5452ECC63B9}"/>
              </a:ext>
            </a:extLst>
          </p:cNvPr>
          <p:cNvSpPr/>
          <p:nvPr/>
        </p:nvSpPr>
        <p:spPr>
          <a:xfrm>
            <a:off x="4598505" y="3816626"/>
            <a:ext cx="410817" cy="106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ADB7FC-F329-4A78-A250-1AC8906A7120}"/>
              </a:ext>
            </a:extLst>
          </p:cNvPr>
          <p:cNvSpPr/>
          <p:nvPr/>
        </p:nvSpPr>
        <p:spPr>
          <a:xfrm>
            <a:off x="6824871" y="3790122"/>
            <a:ext cx="410817" cy="198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1A148-8F49-4E6B-AD2C-5F31F6120300}"/>
              </a:ext>
            </a:extLst>
          </p:cNvPr>
          <p:cNvSpPr txBox="1"/>
          <p:nvPr/>
        </p:nvSpPr>
        <p:spPr>
          <a:xfrm>
            <a:off x="2425148" y="4161184"/>
            <a:ext cx="7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5F8BE-68D3-480B-9188-9F72C5431466}"/>
              </a:ext>
            </a:extLst>
          </p:cNvPr>
          <p:cNvSpPr txBox="1"/>
          <p:nvPr/>
        </p:nvSpPr>
        <p:spPr>
          <a:xfrm>
            <a:off x="4572002" y="3429000"/>
            <a:ext cx="3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4940B-C578-420D-905D-3C0245FFAFC4}"/>
              </a:ext>
            </a:extLst>
          </p:cNvPr>
          <p:cNvSpPr txBox="1"/>
          <p:nvPr/>
        </p:nvSpPr>
        <p:spPr>
          <a:xfrm>
            <a:off x="6930887" y="3429000"/>
            <a:ext cx="3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LID4096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249F28-D64F-4142-B3A9-BA14F7B10A5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756452" y="3843131"/>
            <a:ext cx="5857461" cy="5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C4D50E-49BF-47F0-865F-1363FD8CCD1C}"/>
              </a:ext>
            </a:extLst>
          </p:cNvPr>
          <p:cNvSpPr txBox="1"/>
          <p:nvPr/>
        </p:nvSpPr>
        <p:spPr>
          <a:xfrm>
            <a:off x="3233530" y="36136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D61783-D62E-45AB-A50F-79474D7D70E5}"/>
              </a:ext>
            </a:extLst>
          </p:cNvPr>
          <p:cNvSpPr txBox="1"/>
          <p:nvPr/>
        </p:nvSpPr>
        <p:spPr>
          <a:xfrm>
            <a:off x="5592417" y="36136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675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294B-654D-4396-A5FF-16876050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3855D-9FB4-4AEB-B098-B8CEC528F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dirty="0"/>
                  <a:t>=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/>
                  <a:t>= 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dirty="0"/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3855D-9FB4-4AEB-B098-B8CEC528F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72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54F2-8212-41F3-AC63-84AEE466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Coulomb’s Law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C1F20-89AE-43BC-90B9-4EB5BEAC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69" y="5549164"/>
            <a:ext cx="3847411" cy="55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38A8E-1429-4D19-9485-B6025338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1749287"/>
            <a:ext cx="10446026" cy="36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085F-6C40-42A3-BA3F-23450112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superposition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DEF23-EFF7-4D81-B395-5FC1ABAC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269" y="2243470"/>
            <a:ext cx="5507461" cy="489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F6F81-D5B7-4F09-8CA8-613F271C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19" y="3081503"/>
            <a:ext cx="8046361" cy="48909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D62674D-0496-4C3E-A49B-F4A54F2BC94A}"/>
              </a:ext>
            </a:extLst>
          </p:cNvPr>
          <p:cNvSpPr/>
          <p:nvPr/>
        </p:nvSpPr>
        <p:spPr>
          <a:xfrm>
            <a:off x="1749289" y="4280451"/>
            <a:ext cx="164506" cy="132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DF1362-8E7C-4CFA-8620-E45A73E920E1}"/>
              </a:ext>
            </a:extLst>
          </p:cNvPr>
          <p:cNvSpPr/>
          <p:nvPr/>
        </p:nvSpPr>
        <p:spPr>
          <a:xfrm>
            <a:off x="3342269" y="4346713"/>
            <a:ext cx="164506" cy="132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AA3F1D-B508-4EA5-950D-8F7E334500D4}"/>
              </a:ext>
            </a:extLst>
          </p:cNvPr>
          <p:cNvSpPr/>
          <p:nvPr/>
        </p:nvSpPr>
        <p:spPr>
          <a:xfrm>
            <a:off x="2060713" y="5546032"/>
            <a:ext cx="164506" cy="132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2BD877-2B8C-4B54-9E59-827FE65A5DEB}"/>
              </a:ext>
            </a:extLst>
          </p:cNvPr>
          <p:cNvSpPr/>
          <p:nvPr/>
        </p:nvSpPr>
        <p:spPr>
          <a:xfrm>
            <a:off x="3916015" y="5612294"/>
            <a:ext cx="164506" cy="132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3B13B2-C6F9-4703-80F6-9B9FAE036A6B}"/>
              </a:ext>
            </a:extLst>
          </p:cNvPr>
          <p:cNvSpPr/>
          <p:nvPr/>
        </p:nvSpPr>
        <p:spPr>
          <a:xfrm>
            <a:off x="4996070" y="4594702"/>
            <a:ext cx="119269" cy="123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F36A4F-E277-4BA7-8D67-1675CE8B752F}"/>
              </a:ext>
            </a:extLst>
          </p:cNvPr>
          <p:cNvSpPr/>
          <p:nvPr/>
        </p:nvSpPr>
        <p:spPr>
          <a:xfrm>
            <a:off x="3061250" y="5035825"/>
            <a:ext cx="164506" cy="132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61DA6-1232-40AA-A3BE-2912FB9E5B1A}"/>
              </a:ext>
            </a:extLst>
          </p:cNvPr>
          <p:cNvSpPr/>
          <p:nvPr/>
        </p:nvSpPr>
        <p:spPr>
          <a:xfrm>
            <a:off x="848139" y="3697357"/>
            <a:ext cx="5062331" cy="25311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79B0E-773D-4DF5-B42F-4D323D3BF91F}"/>
              </a:ext>
            </a:extLst>
          </p:cNvPr>
          <p:cNvSpPr txBox="1"/>
          <p:nvPr/>
        </p:nvSpPr>
        <p:spPr>
          <a:xfrm>
            <a:off x="1603513" y="43467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LID4096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74A1A-DFA7-419D-8459-AA08C9155EDE}"/>
              </a:ext>
            </a:extLst>
          </p:cNvPr>
          <p:cNvSpPr txBox="1"/>
          <p:nvPr/>
        </p:nvSpPr>
        <p:spPr>
          <a:xfrm flipH="1">
            <a:off x="3225756" y="3975650"/>
            <a:ext cx="76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LID4096" baseline="-25000" dirty="0"/>
          </a:p>
          <a:p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35ABF-7438-48AC-AC65-4540AA9961CD}"/>
              </a:ext>
            </a:extLst>
          </p:cNvPr>
          <p:cNvSpPr txBox="1"/>
          <p:nvPr/>
        </p:nvSpPr>
        <p:spPr>
          <a:xfrm>
            <a:off x="1913795" y="5625548"/>
            <a:ext cx="7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  <a:endParaRPr lang="LID4096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6978E-55B3-4619-B800-1C5FB9291EC3}"/>
              </a:ext>
            </a:extLst>
          </p:cNvPr>
          <p:cNvSpPr txBox="1"/>
          <p:nvPr/>
        </p:nvSpPr>
        <p:spPr>
          <a:xfrm>
            <a:off x="4876800" y="4610519"/>
            <a:ext cx="5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n</a:t>
            </a:r>
            <a:endParaRPr lang="LID4096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CEE98-46EC-475A-B520-D56F07F3B5A9}"/>
              </a:ext>
            </a:extLst>
          </p:cNvPr>
          <p:cNvSpPr txBox="1"/>
          <p:nvPr/>
        </p:nvSpPr>
        <p:spPr>
          <a:xfrm>
            <a:off x="3061250" y="4744280"/>
            <a:ext cx="58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4</a:t>
            </a:r>
            <a:endParaRPr lang="LID4096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D439F9-D545-4305-BD7D-09222112743D}"/>
              </a:ext>
            </a:extLst>
          </p:cNvPr>
          <p:cNvSpPr txBox="1"/>
          <p:nvPr/>
        </p:nvSpPr>
        <p:spPr>
          <a:xfrm flipH="1">
            <a:off x="3823251" y="5678554"/>
            <a:ext cx="5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5</a:t>
            </a:r>
            <a:endParaRPr lang="LID4096" baseline="-25000" dirty="0"/>
          </a:p>
        </p:txBody>
      </p:sp>
    </p:spTree>
    <p:extLst>
      <p:ext uri="{BB962C8B-B14F-4D97-AF65-F5344CB8AC3E}">
        <p14:creationId xmlns:p14="http://schemas.microsoft.com/office/powerpoint/2010/main" val="384905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8B8B-7248-46E1-BC3B-B413E06A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theory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BC24FC-2687-4938-A435-C6CF0BD0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799" y="1956391"/>
            <a:ext cx="9374401" cy="3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6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2145A-5D46-495B-AD19-08AB8C7FC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59" y="1743740"/>
            <a:ext cx="8124481" cy="35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0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66F2-EDF3-41A3-A13A-2E12FDE5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to find Electric force using coulomb’s law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EE17D-7EF2-440F-9A25-1E5334A20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t="3898" r="9006"/>
          <a:stretch/>
        </p:blipFill>
        <p:spPr>
          <a:xfrm rot="5400000">
            <a:off x="4149017" y="2651525"/>
            <a:ext cx="3737113" cy="3867460"/>
          </a:xfrm>
        </p:spPr>
      </p:pic>
    </p:spTree>
    <p:extLst>
      <p:ext uri="{BB962C8B-B14F-4D97-AF65-F5344CB8AC3E}">
        <p14:creationId xmlns:p14="http://schemas.microsoft.com/office/powerpoint/2010/main" val="205279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545BD-2F95-47CD-81B6-E1EE3E6B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0" y="1219200"/>
            <a:ext cx="5803072" cy="4496792"/>
          </a:xfrm>
        </p:spPr>
      </p:pic>
    </p:spTree>
    <p:extLst>
      <p:ext uri="{BB962C8B-B14F-4D97-AF65-F5344CB8AC3E}">
        <p14:creationId xmlns:p14="http://schemas.microsoft.com/office/powerpoint/2010/main" val="137638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231C7-8D2C-4BED-8A72-DFBDB410E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50" y="1404730"/>
            <a:ext cx="5856080" cy="4311262"/>
          </a:xfrm>
        </p:spPr>
      </p:pic>
    </p:spTree>
    <p:extLst>
      <p:ext uri="{BB962C8B-B14F-4D97-AF65-F5344CB8AC3E}">
        <p14:creationId xmlns:p14="http://schemas.microsoft.com/office/powerpoint/2010/main" val="226717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A6E0-578F-4ED8-81E7-1E0B8009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E9146-7834-49F9-9215-33B269D1F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2" b="17266"/>
          <a:stretch/>
        </p:blipFill>
        <p:spPr>
          <a:xfrm>
            <a:off x="332681" y="2697759"/>
            <a:ext cx="4544119" cy="3395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E1528-F59B-4163-9E9E-E89C75B20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6" t="32778"/>
          <a:stretch/>
        </p:blipFill>
        <p:spPr>
          <a:xfrm>
            <a:off x="4969566" y="3763617"/>
            <a:ext cx="5244548" cy="203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458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159</TotalTime>
  <Words>134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Times New Roman</vt:lpstr>
      <vt:lpstr>Vapor Trail</vt:lpstr>
      <vt:lpstr>Lec 2</vt:lpstr>
      <vt:lpstr>Coulomb’s Law</vt:lpstr>
      <vt:lpstr>Principle of superposition</vt:lpstr>
      <vt:lpstr>Shell theory</vt:lpstr>
      <vt:lpstr>PowerPoint Presentation</vt:lpstr>
      <vt:lpstr>Examples to find Electric force using coulomb’s law</vt:lpstr>
      <vt:lpstr>PowerPoint Presentation</vt:lpstr>
      <vt:lpstr>PowerPoint Presentation</vt:lpstr>
      <vt:lpstr>practice</vt:lpstr>
      <vt:lpstr>Three charges lie along a straight line and are separated by a distance d . charges 1 and 2 are fixed, charge 3 is free to move it becomes in equilibrium if placed at distance d. find the magnitude of charge 1 in terms of 2. sum of all the forces acting on charges 3=0 force on 3 by charge 2=-( force on charge 3 by charge 1) columbs law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2</dc:title>
  <dc:creator>Administrator</dc:creator>
  <cp:lastModifiedBy>Muhammad Asad Ullah</cp:lastModifiedBy>
  <cp:revision>5</cp:revision>
  <dcterms:created xsi:type="dcterms:W3CDTF">2020-12-15T10:13:43Z</dcterms:created>
  <dcterms:modified xsi:type="dcterms:W3CDTF">2020-12-16T07:44:33Z</dcterms:modified>
</cp:coreProperties>
</file>