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919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5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025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211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389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89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63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79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2131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89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3639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87BA5-64D1-4B89-BF50-1E3533C0AE0E}" type="datetimeFigureOut">
              <a:rPr lang="en-PK" smtClean="0"/>
              <a:t>14/01/2021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E4F3FD-E116-4B3A-96FE-8295657DC869}" type="slidenum">
              <a:rPr lang="en-PK" smtClean="0"/>
              <a:t>‹#›</a:t>
            </a:fld>
            <a:endParaRPr lang="en-PK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2218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58A98A-127D-4DF4-B78B-7BCE77426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of Charge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223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F9F774F-9C4F-4A67-8CCC-4C5D081DE7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207" r="4266"/>
          <a:stretch/>
        </p:blipFill>
        <p:spPr>
          <a:xfrm>
            <a:off x="0" y="1871330"/>
            <a:ext cx="8058553" cy="363696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99E9FF3-544F-4484-A5F8-92F2191D1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54" y="124940"/>
            <a:ext cx="4133446" cy="556613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937D9516-5977-425F-A2DC-E788EF9C0894}"/>
              </a:ext>
            </a:extLst>
          </p:cNvPr>
          <p:cNvSpPr/>
          <p:nvPr/>
        </p:nvSpPr>
        <p:spPr>
          <a:xfrm>
            <a:off x="800100" y="251460"/>
            <a:ext cx="1600200" cy="143709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3A8CA1-8584-4A6E-9269-F57E70001647}"/>
              </a:ext>
            </a:extLst>
          </p:cNvPr>
          <p:cNvSpPr/>
          <p:nvPr/>
        </p:nvSpPr>
        <p:spPr>
          <a:xfrm>
            <a:off x="1017270" y="445770"/>
            <a:ext cx="1120140" cy="1097280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CC389A-D306-4EBF-A040-ED41D6690974}"/>
              </a:ext>
            </a:extLst>
          </p:cNvPr>
          <p:cNvSpPr/>
          <p:nvPr/>
        </p:nvSpPr>
        <p:spPr>
          <a:xfrm>
            <a:off x="1211580" y="628650"/>
            <a:ext cx="708660" cy="72105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8493089-BABB-41FC-BEB0-D672E6DAA456}"/>
              </a:ext>
            </a:extLst>
          </p:cNvPr>
          <p:cNvSpPr/>
          <p:nvPr/>
        </p:nvSpPr>
        <p:spPr>
          <a:xfrm>
            <a:off x="880110" y="342900"/>
            <a:ext cx="1405890" cy="1277073"/>
          </a:xfrm>
          <a:prstGeom prst="ellipse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4803193-7A19-4831-816D-8CC5576DDF47}"/>
              </a:ext>
            </a:extLst>
          </p:cNvPr>
          <p:cNvSpPr/>
          <p:nvPr/>
        </p:nvSpPr>
        <p:spPr>
          <a:xfrm>
            <a:off x="1474470" y="891540"/>
            <a:ext cx="171450" cy="2057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02448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06B961-5406-4BFA-8187-F6FFFE57E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300212"/>
            <a:ext cx="9604375" cy="288146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4DB36-934F-437A-B970-8E554E6041B1}"/>
                  </a:ext>
                </a:extLst>
              </p:cNvPr>
              <p:cNvSpPr txBox="1"/>
              <p:nvPr/>
            </p:nvSpPr>
            <p:spPr>
              <a:xfrm>
                <a:off x="4231758" y="457200"/>
                <a:ext cx="3801002" cy="39895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P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𝑑𝑞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𝑑𝐴</m:t>
                        </m:r>
                      </m:den>
                    </m:f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𝑤𝑑𝑤</m:t>
                    </m:r>
                  </m:oMath>
                </a14:m>
                <a:endParaRPr lang="en-P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1F4DB36-934F-437A-B970-8E554E6041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758" y="457200"/>
                <a:ext cx="3801002" cy="398955"/>
              </a:xfrm>
              <a:prstGeom prst="rect">
                <a:avLst/>
              </a:prstGeom>
              <a:blipFill>
                <a:blip r:embed="rId3"/>
                <a:stretch>
                  <a:fillRect l="-1603" t="-4615" b="-2000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19FB07F5-38E5-4424-92CE-F3077AA310C8}"/>
              </a:ext>
            </a:extLst>
          </p:cNvPr>
          <p:cNvSpPr/>
          <p:nvPr/>
        </p:nvSpPr>
        <p:spPr>
          <a:xfrm>
            <a:off x="514350" y="457200"/>
            <a:ext cx="1224000" cy="12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EACEE89-563D-4CBF-95F8-C2D9863CBCEF}"/>
              </a:ext>
            </a:extLst>
          </p:cNvPr>
          <p:cNvSpPr/>
          <p:nvPr/>
        </p:nvSpPr>
        <p:spPr>
          <a:xfrm>
            <a:off x="597283" y="528703"/>
            <a:ext cx="1044000" cy="104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2C37B9-EA61-4A22-9719-11CC032B55CB}"/>
              </a:ext>
            </a:extLst>
          </p:cNvPr>
          <p:cNvCxnSpPr>
            <a:stCxn id="6" idx="7"/>
          </p:cNvCxnSpPr>
          <p:nvPr/>
        </p:nvCxnSpPr>
        <p:spPr>
          <a:xfrm>
            <a:off x="1559099" y="636451"/>
            <a:ext cx="566881" cy="3629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C60FE0C-FAAB-407B-9A96-D8A385B9D0C8}"/>
              </a:ext>
            </a:extLst>
          </p:cNvPr>
          <p:cNvSpPr txBox="1"/>
          <p:nvPr/>
        </p:nvSpPr>
        <p:spPr>
          <a:xfrm>
            <a:off x="2125980" y="528703"/>
            <a:ext cx="1508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dirty="0">
                <a:latin typeface="Symbol" panose="05050102010706020507" pitchFamily="18" charset="2"/>
              </a:rPr>
              <a:t>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 is length of the ring</a:t>
            </a:r>
            <a:endParaRPr lang="en-PK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8E93421-1CE6-45B8-859B-C088DED88D97}"/>
              </a:ext>
            </a:extLst>
          </p:cNvPr>
          <p:cNvCxnSpPr/>
          <p:nvPr/>
        </p:nvCxnSpPr>
        <p:spPr>
          <a:xfrm>
            <a:off x="1595563" y="1257300"/>
            <a:ext cx="97067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189A51D-7358-4339-A7BD-E97396D1BC6D}"/>
              </a:ext>
            </a:extLst>
          </p:cNvPr>
          <p:cNvCxnSpPr/>
          <p:nvPr/>
        </p:nvCxnSpPr>
        <p:spPr>
          <a:xfrm>
            <a:off x="1692630" y="1257300"/>
            <a:ext cx="250470" cy="102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E0A1F24-8AB0-46DB-B8DD-700333DFA25A}"/>
              </a:ext>
            </a:extLst>
          </p:cNvPr>
          <p:cNvSpPr txBox="1"/>
          <p:nvPr/>
        </p:nvSpPr>
        <p:spPr>
          <a:xfrm>
            <a:off x="2125980" y="1440180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dw</a:t>
            </a:r>
            <a:r>
              <a:rPr lang="en-US" dirty="0"/>
              <a:t> is thickness of ring</a:t>
            </a:r>
            <a:endParaRPr lang="en-PK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E705583-A06D-44B8-81E4-FA719D33F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817" y="148893"/>
            <a:ext cx="3700701" cy="1991840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39D3D5-F945-4234-9E8F-6A53AB075B1D}"/>
              </a:ext>
            </a:extLst>
          </p:cNvPr>
          <p:cNvCxnSpPr>
            <a:cxnSpLocks/>
          </p:cNvCxnSpPr>
          <p:nvPr/>
        </p:nvCxnSpPr>
        <p:spPr>
          <a:xfrm>
            <a:off x="9561393" y="1299284"/>
            <a:ext cx="1369940" cy="76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5F6E6A9-AB7C-4C01-9DEB-EB1C9E964E1A}"/>
              </a:ext>
            </a:extLst>
          </p:cNvPr>
          <p:cNvSpPr txBox="1"/>
          <p:nvPr/>
        </p:nvSpPr>
        <p:spPr>
          <a:xfrm>
            <a:off x="10741025" y="2065120"/>
            <a:ext cx="1226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Force due ring calculated earlier,</a:t>
            </a:r>
          </a:p>
          <a:p>
            <a:r>
              <a:rPr lang="en-US" dirty="0"/>
              <a:t>Replace q by </a:t>
            </a:r>
            <a:r>
              <a:rPr lang="en-US" dirty="0" err="1"/>
              <a:t>dq</a:t>
            </a:r>
            <a:r>
              <a:rPr lang="en-US" dirty="0"/>
              <a:t> here, R by w and then </a:t>
            </a:r>
            <a:endParaRPr lang="en-PK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79DC434-1B2A-40B0-8377-5F7CBE48CD18}"/>
              </a:ext>
            </a:extLst>
          </p:cNvPr>
          <p:cNvCxnSpPr/>
          <p:nvPr/>
        </p:nvCxnSpPr>
        <p:spPr>
          <a:xfrm flipH="1">
            <a:off x="7669530" y="3597427"/>
            <a:ext cx="3135350" cy="937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6694A-9712-406E-8688-F0CC153285B2}"/>
              </a:ext>
            </a:extLst>
          </p:cNvPr>
          <p:cNvSpPr/>
          <p:nvPr/>
        </p:nvSpPr>
        <p:spPr>
          <a:xfrm>
            <a:off x="1641173" y="2604977"/>
            <a:ext cx="2282241" cy="2169042"/>
          </a:xfrm>
          <a:custGeom>
            <a:avLst/>
            <a:gdLst>
              <a:gd name="connsiteX0" fmla="*/ 145097 w 2282241"/>
              <a:gd name="connsiteY0" fmla="*/ 0 h 2169042"/>
              <a:gd name="connsiteX1" fmla="*/ 91934 w 2282241"/>
              <a:gd name="connsiteY1" fmla="*/ 21265 h 2169042"/>
              <a:gd name="connsiteX2" fmla="*/ 60036 w 2282241"/>
              <a:gd name="connsiteY2" fmla="*/ 95693 h 2169042"/>
              <a:gd name="connsiteX3" fmla="*/ 49404 w 2282241"/>
              <a:gd name="connsiteY3" fmla="*/ 127590 h 2169042"/>
              <a:gd name="connsiteX4" fmla="*/ 17506 w 2282241"/>
              <a:gd name="connsiteY4" fmla="*/ 244549 h 2169042"/>
              <a:gd name="connsiteX5" fmla="*/ 17506 w 2282241"/>
              <a:gd name="connsiteY5" fmla="*/ 839972 h 2169042"/>
              <a:gd name="connsiteX6" fmla="*/ 49404 w 2282241"/>
              <a:gd name="connsiteY6" fmla="*/ 914400 h 2169042"/>
              <a:gd name="connsiteX7" fmla="*/ 81301 w 2282241"/>
              <a:gd name="connsiteY7" fmla="*/ 956930 h 2169042"/>
              <a:gd name="connsiteX8" fmla="*/ 102567 w 2282241"/>
              <a:gd name="connsiteY8" fmla="*/ 1020725 h 2169042"/>
              <a:gd name="connsiteX9" fmla="*/ 134464 w 2282241"/>
              <a:gd name="connsiteY9" fmla="*/ 1052623 h 2169042"/>
              <a:gd name="connsiteX10" fmla="*/ 155729 w 2282241"/>
              <a:gd name="connsiteY10" fmla="*/ 1084521 h 2169042"/>
              <a:gd name="connsiteX11" fmla="*/ 198260 w 2282241"/>
              <a:gd name="connsiteY11" fmla="*/ 1116418 h 2169042"/>
              <a:gd name="connsiteX12" fmla="*/ 262055 w 2282241"/>
              <a:gd name="connsiteY12" fmla="*/ 1158949 h 2169042"/>
              <a:gd name="connsiteX13" fmla="*/ 325850 w 2282241"/>
              <a:gd name="connsiteY13" fmla="*/ 1201479 h 2169042"/>
              <a:gd name="connsiteX14" fmla="*/ 389646 w 2282241"/>
              <a:gd name="connsiteY14" fmla="*/ 1244009 h 2169042"/>
              <a:gd name="connsiteX15" fmla="*/ 410911 w 2282241"/>
              <a:gd name="connsiteY15" fmla="*/ 1275907 h 2169042"/>
              <a:gd name="connsiteX16" fmla="*/ 442808 w 2282241"/>
              <a:gd name="connsiteY16" fmla="*/ 1297172 h 2169042"/>
              <a:gd name="connsiteX17" fmla="*/ 464074 w 2282241"/>
              <a:gd name="connsiteY17" fmla="*/ 1318437 h 2169042"/>
              <a:gd name="connsiteX18" fmla="*/ 506604 w 2282241"/>
              <a:gd name="connsiteY18" fmla="*/ 1350335 h 2169042"/>
              <a:gd name="connsiteX19" fmla="*/ 559767 w 2282241"/>
              <a:gd name="connsiteY19" fmla="*/ 1403497 h 2169042"/>
              <a:gd name="connsiteX20" fmla="*/ 612929 w 2282241"/>
              <a:gd name="connsiteY20" fmla="*/ 1456660 h 2169042"/>
              <a:gd name="connsiteX21" fmla="*/ 644827 w 2282241"/>
              <a:gd name="connsiteY21" fmla="*/ 1488558 h 2169042"/>
              <a:gd name="connsiteX22" fmla="*/ 676725 w 2282241"/>
              <a:gd name="connsiteY22" fmla="*/ 1509823 h 2169042"/>
              <a:gd name="connsiteX23" fmla="*/ 729887 w 2282241"/>
              <a:gd name="connsiteY23" fmla="*/ 1552353 h 2169042"/>
              <a:gd name="connsiteX24" fmla="*/ 751153 w 2282241"/>
              <a:gd name="connsiteY24" fmla="*/ 1573618 h 2169042"/>
              <a:gd name="connsiteX25" fmla="*/ 825580 w 2282241"/>
              <a:gd name="connsiteY25" fmla="*/ 1616149 h 2169042"/>
              <a:gd name="connsiteX26" fmla="*/ 878743 w 2282241"/>
              <a:gd name="connsiteY26" fmla="*/ 1669311 h 2169042"/>
              <a:gd name="connsiteX27" fmla="*/ 942539 w 2282241"/>
              <a:gd name="connsiteY27" fmla="*/ 1701209 h 2169042"/>
              <a:gd name="connsiteX28" fmla="*/ 1048864 w 2282241"/>
              <a:gd name="connsiteY28" fmla="*/ 1786270 h 2169042"/>
              <a:gd name="connsiteX29" fmla="*/ 1080762 w 2282241"/>
              <a:gd name="connsiteY29" fmla="*/ 1807535 h 2169042"/>
              <a:gd name="connsiteX30" fmla="*/ 1187087 w 2282241"/>
              <a:gd name="connsiteY30" fmla="*/ 1839432 h 2169042"/>
              <a:gd name="connsiteX31" fmla="*/ 1218985 w 2282241"/>
              <a:gd name="connsiteY31" fmla="*/ 1850065 h 2169042"/>
              <a:gd name="connsiteX32" fmla="*/ 1314678 w 2282241"/>
              <a:gd name="connsiteY32" fmla="*/ 1871330 h 2169042"/>
              <a:gd name="connsiteX33" fmla="*/ 1378474 w 2282241"/>
              <a:gd name="connsiteY33" fmla="*/ 1892595 h 2169042"/>
              <a:gd name="connsiteX34" fmla="*/ 1410371 w 2282241"/>
              <a:gd name="connsiteY34" fmla="*/ 1903228 h 2169042"/>
              <a:gd name="connsiteX35" fmla="*/ 1442269 w 2282241"/>
              <a:gd name="connsiteY35" fmla="*/ 1924493 h 2169042"/>
              <a:gd name="connsiteX36" fmla="*/ 1527329 w 2282241"/>
              <a:gd name="connsiteY36" fmla="*/ 1945758 h 2169042"/>
              <a:gd name="connsiteX37" fmla="*/ 1559227 w 2282241"/>
              <a:gd name="connsiteY37" fmla="*/ 1967023 h 2169042"/>
              <a:gd name="connsiteX38" fmla="*/ 1623022 w 2282241"/>
              <a:gd name="connsiteY38" fmla="*/ 1988288 h 2169042"/>
              <a:gd name="connsiteX39" fmla="*/ 1686818 w 2282241"/>
              <a:gd name="connsiteY39" fmla="*/ 2009553 h 2169042"/>
              <a:gd name="connsiteX40" fmla="*/ 1750613 w 2282241"/>
              <a:gd name="connsiteY40" fmla="*/ 2030818 h 2169042"/>
              <a:gd name="connsiteX41" fmla="*/ 1782511 w 2282241"/>
              <a:gd name="connsiteY41" fmla="*/ 2041451 h 2169042"/>
              <a:gd name="connsiteX42" fmla="*/ 2133385 w 2282241"/>
              <a:gd name="connsiteY42" fmla="*/ 2052083 h 2169042"/>
              <a:gd name="connsiteX43" fmla="*/ 2207813 w 2282241"/>
              <a:gd name="connsiteY43" fmla="*/ 2052083 h 2169042"/>
              <a:gd name="connsiteX44" fmla="*/ 2197180 w 2282241"/>
              <a:gd name="connsiteY44" fmla="*/ 2020186 h 2169042"/>
              <a:gd name="connsiteX45" fmla="*/ 2207813 w 2282241"/>
              <a:gd name="connsiteY45" fmla="*/ 1924493 h 2169042"/>
              <a:gd name="connsiteX46" fmla="*/ 2229078 w 2282241"/>
              <a:gd name="connsiteY46" fmla="*/ 1956390 h 2169042"/>
              <a:gd name="connsiteX47" fmla="*/ 2250343 w 2282241"/>
              <a:gd name="connsiteY47" fmla="*/ 2020186 h 2169042"/>
              <a:gd name="connsiteX48" fmla="*/ 2260976 w 2282241"/>
              <a:gd name="connsiteY48" fmla="*/ 2052083 h 2169042"/>
              <a:gd name="connsiteX49" fmla="*/ 2271608 w 2282241"/>
              <a:gd name="connsiteY49" fmla="*/ 2083981 h 2169042"/>
              <a:gd name="connsiteX50" fmla="*/ 2282241 w 2282241"/>
              <a:gd name="connsiteY50" fmla="*/ 2115879 h 2169042"/>
              <a:gd name="connsiteX51" fmla="*/ 2250343 w 2282241"/>
              <a:gd name="connsiteY51" fmla="*/ 2126511 h 2169042"/>
              <a:gd name="connsiteX52" fmla="*/ 2197180 w 2282241"/>
              <a:gd name="connsiteY52" fmla="*/ 2169042 h 2169042"/>
              <a:gd name="connsiteX53" fmla="*/ 2229078 w 2282241"/>
              <a:gd name="connsiteY53" fmla="*/ 2062716 h 2169042"/>
              <a:gd name="connsiteX54" fmla="*/ 2229078 w 2282241"/>
              <a:gd name="connsiteY54" fmla="*/ 2041451 h 2169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2282241" h="2169042">
                <a:moveTo>
                  <a:pt x="145097" y="0"/>
                </a:moveTo>
                <a:cubicBezTo>
                  <a:pt x="127376" y="7088"/>
                  <a:pt x="107465" y="10171"/>
                  <a:pt x="91934" y="21265"/>
                </a:cubicBezTo>
                <a:cubicBezTo>
                  <a:pt x="68693" y="37866"/>
                  <a:pt x="66759" y="72163"/>
                  <a:pt x="60036" y="95693"/>
                </a:cubicBezTo>
                <a:cubicBezTo>
                  <a:pt x="56957" y="106469"/>
                  <a:pt x="52353" y="116777"/>
                  <a:pt x="49404" y="127590"/>
                </a:cubicBezTo>
                <a:cubicBezTo>
                  <a:pt x="13433" y="259486"/>
                  <a:pt x="41979" y="171134"/>
                  <a:pt x="17506" y="244549"/>
                </a:cubicBezTo>
                <a:cubicBezTo>
                  <a:pt x="-10114" y="493143"/>
                  <a:pt x="-1131" y="374056"/>
                  <a:pt x="17506" y="839972"/>
                </a:cubicBezTo>
                <a:cubicBezTo>
                  <a:pt x="18124" y="855431"/>
                  <a:pt x="44378" y="906358"/>
                  <a:pt x="49404" y="914400"/>
                </a:cubicBezTo>
                <a:cubicBezTo>
                  <a:pt x="58796" y="929427"/>
                  <a:pt x="70669" y="942753"/>
                  <a:pt x="81301" y="956930"/>
                </a:cubicBezTo>
                <a:cubicBezTo>
                  <a:pt x="88390" y="978195"/>
                  <a:pt x="86717" y="1004875"/>
                  <a:pt x="102567" y="1020725"/>
                </a:cubicBezTo>
                <a:cubicBezTo>
                  <a:pt x="113199" y="1031358"/>
                  <a:pt x="124838" y="1041071"/>
                  <a:pt x="134464" y="1052623"/>
                </a:cubicBezTo>
                <a:cubicBezTo>
                  <a:pt x="142645" y="1062440"/>
                  <a:pt x="146693" y="1075485"/>
                  <a:pt x="155729" y="1084521"/>
                </a:cubicBezTo>
                <a:cubicBezTo>
                  <a:pt x="168260" y="1097052"/>
                  <a:pt x="184805" y="1104885"/>
                  <a:pt x="198260" y="1116418"/>
                </a:cubicBezTo>
                <a:cubicBezTo>
                  <a:pt x="248946" y="1159863"/>
                  <a:pt x="207795" y="1140862"/>
                  <a:pt x="262055" y="1158949"/>
                </a:cubicBezTo>
                <a:cubicBezTo>
                  <a:pt x="332844" y="1229736"/>
                  <a:pt x="256607" y="1163011"/>
                  <a:pt x="325850" y="1201479"/>
                </a:cubicBezTo>
                <a:cubicBezTo>
                  <a:pt x="348191" y="1213891"/>
                  <a:pt x="389646" y="1244009"/>
                  <a:pt x="389646" y="1244009"/>
                </a:cubicBezTo>
                <a:cubicBezTo>
                  <a:pt x="396734" y="1254642"/>
                  <a:pt x="401875" y="1266871"/>
                  <a:pt x="410911" y="1275907"/>
                </a:cubicBezTo>
                <a:cubicBezTo>
                  <a:pt x="419947" y="1284943"/>
                  <a:pt x="432830" y="1289189"/>
                  <a:pt x="442808" y="1297172"/>
                </a:cubicBezTo>
                <a:cubicBezTo>
                  <a:pt x="450636" y="1303434"/>
                  <a:pt x="456373" y="1312019"/>
                  <a:pt x="464074" y="1318437"/>
                </a:cubicBezTo>
                <a:cubicBezTo>
                  <a:pt x="477688" y="1329782"/>
                  <a:pt x="493359" y="1338562"/>
                  <a:pt x="506604" y="1350335"/>
                </a:cubicBezTo>
                <a:cubicBezTo>
                  <a:pt x="525335" y="1366985"/>
                  <a:pt x="542046" y="1385776"/>
                  <a:pt x="559767" y="1403497"/>
                </a:cubicBezTo>
                <a:lnTo>
                  <a:pt x="612929" y="1456660"/>
                </a:lnTo>
                <a:cubicBezTo>
                  <a:pt x="623562" y="1467293"/>
                  <a:pt x="632316" y="1480217"/>
                  <a:pt x="644827" y="1488558"/>
                </a:cubicBezTo>
                <a:lnTo>
                  <a:pt x="676725" y="1509823"/>
                </a:lnTo>
                <a:cubicBezTo>
                  <a:pt x="719078" y="1573353"/>
                  <a:pt x="672825" y="1518116"/>
                  <a:pt x="729887" y="1552353"/>
                </a:cubicBezTo>
                <a:cubicBezTo>
                  <a:pt x="738483" y="1557511"/>
                  <a:pt x="743452" y="1567200"/>
                  <a:pt x="751153" y="1573618"/>
                </a:cubicBezTo>
                <a:cubicBezTo>
                  <a:pt x="794068" y="1609380"/>
                  <a:pt x="782299" y="1601721"/>
                  <a:pt x="825580" y="1616149"/>
                </a:cubicBezTo>
                <a:cubicBezTo>
                  <a:pt x="843301" y="1633870"/>
                  <a:pt x="854968" y="1661386"/>
                  <a:pt x="878743" y="1669311"/>
                </a:cubicBezTo>
                <a:cubicBezTo>
                  <a:pt x="909616" y="1679602"/>
                  <a:pt x="916307" y="1678724"/>
                  <a:pt x="942539" y="1701209"/>
                </a:cubicBezTo>
                <a:cubicBezTo>
                  <a:pt x="1048594" y="1792113"/>
                  <a:pt x="910445" y="1693990"/>
                  <a:pt x="1048864" y="1786270"/>
                </a:cubicBezTo>
                <a:cubicBezTo>
                  <a:pt x="1059497" y="1793358"/>
                  <a:pt x="1068639" y="1803494"/>
                  <a:pt x="1080762" y="1807535"/>
                </a:cubicBezTo>
                <a:cubicBezTo>
                  <a:pt x="1232384" y="1858076"/>
                  <a:pt x="1074593" y="1807291"/>
                  <a:pt x="1187087" y="1839432"/>
                </a:cubicBezTo>
                <a:cubicBezTo>
                  <a:pt x="1197864" y="1842511"/>
                  <a:pt x="1208112" y="1847347"/>
                  <a:pt x="1218985" y="1850065"/>
                </a:cubicBezTo>
                <a:cubicBezTo>
                  <a:pt x="1279717" y="1865248"/>
                  <a:pt x="1260082" y="1854951"/>
                  <a:pt x="1314678" y="1871330"/>
                </a:cubicBezTo>
                <a:cubicBezTo>
                  <a:pt x="1336148" y="1877771"/>
                  <a:pt x="1357209" y="1885506"/>
                  <a:pt x="1378474" y="1892595"/>
                </a:cubicBezTo>
                <a:cubicBezTo>
                  <a:pt x="1389106" y="1896139"/>
                  <a:pt x="1401046" y="1897011"/>
                  <a:pt x="1410371" y="1903228"/>
                </a:cubicBezTo>
                <a:cubicBezTo>
                  <a:pt x="1421004" y="1910316"/>
                  <a:pt x="1430304" y="1920006"/>
                  <a:pt x="1442269" y="1924493"/>
                </a:cubicBezTo>
                <a:cubicBezTo>
                  <a:pt x="1490809" y="1942695"/>
                  <a:pt x="1487970" y="1926078"/>
                  <a:pt x="1527329" y="1945758"/>
                </a:cubicBezTo>
                <a:cubicBezTo>
                  <a:pt x="1538759" y="1951473"/>
                  <a:pt x="1547550" y="1961833"/>
                  <a:pt x="1559227" y="1967023"/>
                </a:cubicBezTo>
                <a:cubicBezTo>
                  <a:pt x="1579710" y="1976127"/>
                  <a:pt x="1601757" y="1981200"/>
                  <a:pt x="1623022" y="1988288"/>
                </a:cubicBezTo>
                <a:lnTo>
                  <a:pt x="1686818" y="2009553"/>
                </a:lnTo>
                <a:lnTo>
                  <a:pt x="1750613" y="2030818"/>
                </a:lnTo>
                <a:cubicBezTo>
                  <a:pt x="1761246" y="2034362"/>
                  <a:pt x="1771308" y="2041112"/>
                  <a:pt x="1782511" y="2041451"/>
                </a:cubicBezTo>
                <a:lnTo>
                  <a:pt x="2133385" y="2052083"/>
                </a:lnTo>
                <a:cubicBezTo>
                  <a:pt x="2142593" y="2054385"/>
                  <a:pt x="2195949" y="2075812"/>
                  <a:pt x="2207813" y="2052083"/>
                </a:cubicBezTo>
                <a:cubicBezTo>
                  <a:pt x="2212825" y="2042059"/>
                  <a:pt x="2200724" y="2030818"/>
                  <a:pt x="2197180" y="2020186"/>
                </a:cubicBezTo>
                <a:cubicBezTo>
                  <a:pt x="2200724" y="1988288"/>
                  <a:pt x="2193460" y="1953199"/>
                  <a:pt x="2207813" y="1924493"/>
                </a:cubicBezTo>
                <a:cubicBezTo>
                  <a:pt x="2213528" y="1913064"/>
                  <a:pt x="2223888" y="1944713"/>
                  <a:pt x="2229078" y="1956390"/>
                </a:cubicBezTo>
                <a:cubicBezTo>
                  <a:pt x="2238182" y="1976874"/>
                  <a:pt x="2243254" y="1998921"/>
                  <a:pt x="2250343" y="2020186"/>
                </a:cubicBezTo>
                <a:lnTo>
                  <a:pt x="2260976" y="2052083"/>
                </a:lnTo>
                <a:lnTo>
                  <a:pt x="2271608" y="2083981"/>
                </a:lnTo>
                <a:lnTo>
                  <a:pt x="2282241" y="2115879"/>
                </a:lnTo>
                <a:cubicBezTo>
                  <a:pt x="2271608" y="2119423"/>
                  <a:pt x="2260368" y="2121499"/>
                  <a:pt x="2250343" y="2126511"/>
                </a:cubicBezTo>
                <a:cubicBezTo>
                  <a:pt x="2223519" y="2139923"/>
                  <a:pt x="2216958" y="2149264"/>
                  <a:pt x="2197180" y="2169042"/>
                </a:cubicBezTo>
                <a:cubicBezTo>
                  <a:pt x="2206636" y="2140674"/>
                  <a:pt x="2223721" y="2094859"/>
                  <a:pt x="2229078" y="2062716"/>
                </a:cubicBezTo>
                <a:cubicBezTo>
                  <a:pt x="2230243" y="2055724"/>
                  <a:pt x="2229078" y="2048539"/>
                  <a:pt x="2229078" y="20414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21580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289E0-DD6A-4CE0-BCFD-587854C10B06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1447191" y="265814"/>
                <a:ext cx="4645152" cy="155155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PK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nary>
                      <m:naryPr>
                        <m:ctrlPr>
                          <a:rPr lang="en-PK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  <m:e>
                        <m:f>
                          <m:fPr>
                            <m:ctrlPr>
                              <a:rPr lang="en-PK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PK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3/2</m:t>
                                </m:r>
                              </m:sup>
                            </m:sSup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e>
                    </m:nary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Integrating and putting value of surface charge density</a:t>
                </a:r>
              </a:p>
              <a:p>
                <a:endParaRPr lang="en-PK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1289E0-DD6A-4CE0-BCFD-587854C10B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1447191" y="265814"/>
                <a:ext cx="4645152" cy="1551556"/>
              </a:xfrm>
              <a:blipFill>
                <a:blip r:embed="rId2"/>
                <a:stretch>
                  <a:fillRect l="-1181" b="-3543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E8791F-28BB-44FA-8151-51B61EAF786F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8197702" y="265814"/>
            <a:ext cx="2966483" cy="338646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BCB94F9-A681-4320-B4F8-CBA053603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95" y="4221126"/>
            <a:ext cx="5546521" cy="1158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E29240-D1C7-4BC5-B6B7-0394259D40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3599" y="3935146"/>
            <a:ext cx="5468401" cy="85904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D972B9E-7D67-4F8E-A8C3-362FF47599CB}"/>
              </a:ext>
            </a:extLst>
          </p:cNvPr>
          <p:cNvSpPr txBox="1"/>
          <p:nvPr/>
        </p:nvSpPr>
        <p:spPr>
          <a:xfrm>
            <a:off x="7349490" y="5177790"/>
            <a:ext cx="28689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will happen to this electric field if R approaches infinity.</a:t>
            </a:r>
            <a:endParaRPr lang="en-PK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D838F9F-4436-45C6-A903-9D67E7B8E62F}"/>
              </a:ext>
            </a:extLst>
          </p:cNvPr>
          <p:cNvCxnSpPr/>
          <p:nvPr/>
        </p:nvCxnSpPr>
        <p:spPr>
          <a:xfrm>
            <a:off x="8675370" y="4772920"/>
            <a:ext cx="0" cy="40487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572C97-B45F-4872-BFB0-D32C366155A9}"/>
                  </a:ext>
                </a:extLst>
              </p:cNvPr>
              <p:cNvSpPr/>
              <p:nvPr/>
            </p:nvSpPr>
            <p:spPr>
              <a:xfrm>
                <a:off x="537210" y="2434590"/>
                <a:ext cx="6457949" cy="8368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PK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  <m:e>
                          <m:f>
                            <m:f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PK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3/2</m:t>
                                  </m:r>
                                </m:sup>
                              </m:sSup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PK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nary>
                                <m:naryPr>
                                  <m:ctrlPr>
                                    <a:rPr lang="en-PK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PK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num>
                                        <m:den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  <m:sup/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PK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−1/2</m:t>
                          </m:r>
                        </m:den>
                      </m:f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E572C97-B45F-4872-BFB0-D32C366155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10" y="2434590"/>
                <a:ext cx="6457949" cy="8368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A563EE0-599D-4A4C-8C9C-2C558B814BEE}"/>
              </a:ext>
            </a:extLst>
          </p:cNvPr>
          <p:cNvCxnSpPr/>
          <p:nvPr/>
        </p:nvCxnSpPr>
        <p:spPr>
          <a:xfrm>
            <a:off x="7075170" y="2548890"/>
            <a:ext cx="0" cy="7225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E957C8-1B0A-4551-B29A-4EDE0F64274E}"/>
              </a:ext>
            </a:extLst>
          </p:cNvPr>
          <p:cNvSpPr txBox="1"/>
          <p:nvPr/>
        </p:nvSpPr>
        <p:spPr>
          <a:xfrm>
            <a:off x="6995159" y="31089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1B602EA-5632-45D7-80D8-EDF9829A6D01}"/>
              </a:ext>
            </a:extLst>
          </p:cNvPr>
          <p:cNvSpPr txBox="1"/>
          <p:nvPr/>
        </p:nvSpPr>
        <p:spPr>
          <a:xfrm>
            <a:off x="7006590" y="24231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PK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2F3F1A-D59E-436E-8657-C7C0A610885E}"/>
                  </a:ext>
                </a:extLst>
              </p:cNvPr>
              <p:cNvSpPr txBox="1"/>
              <p:nvPr/>
            </p:nvSpPr>
            <p:spPr>
              <a:xfrm rot="10800000" flipV="1">
                <a:off x="1339701" y="3342240"/>
                <a:ext cx="6158547" cy="5223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dirty="0"/>
                  <a:t>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−2[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]=2(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PK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E2F3F1A-D59E-436E-8657-C7C0A61088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0800000" flipV="1">
                <a:off x="1339701" y="3342240"/>
                <a:ext cx="6158547" cy="522322"/>
              </a:xfrm>
              <a:prstGeom prst="rect">
                <a:avLst/>
              </a:prstGeom>
              <a:blipFill>
                <a:blip r:embed="rId7"/>
                <a:stretch>
                  <a:fillRect l="-2376" t="-4651" b="-15116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413BA3D-64B8-44D6-B5D0-63531B31752C}"/>
              </a:ext>
            </a:extLst>
          </p:cNvPr>
          <p:cNvSpPr/>
          <p:nvPr/>
        </p:nvSpPr>
        <p:spPr>
          <a:xfrm>
            <a:off x="412037" y="542260"/>
            <a:ext cx="1087154" cy="3072810"/>
          </a:xfrm>
          <a:custGeom>
            <a:avLst/>
            <a:gdLst>
              <a:gd name="connsiteX0" fmla="*/ 906400 w 1087154"/>
              <a:gd name="connsiteY0" fmla="*/ 3009014 h 3072810"/>
              <a:gd name="connsiteX1" fmla="*/ 853237 w 1087154"/>
              <a:gd name="connsiteY1" fmla="*/ 3030280 h 3072810"/>
              <a:gd name="connsiteX2" fmla="*/ 821340 w 1087154"/>
              <a:gd name="connsiteY2" fmla="*/ 3051545 h 3072810"/>
              <a:gd name="connsiteX3" fmla="*/ 757544 w 1087154"/>
              <a:gd name="connsiteY3" fmla="*/ 3072810 h 3072810"/>
              <a:gd name="connsiteX4" fmla="*/ 566158 w 1087154"/>
              <a:gd name="connsiteY4" fmla="*/ 3062177 h 3072810"/>
              <a:gd name="connsiteX5" fmla="*/ 502363 w 1087154"/>
              <a:gd name="connsiteY5" fmla="*/ 3040912 h 3072810"/>
              <a:gd name="connsiteX6" fmla="*/ 438568 w 1087154"/>
              <a:gd name="connsiteY6" fmla="*/ 3019647 h 3072810"/>
              <a:gd name="connsiteX7" fmla="*/ 406670 w 1087154"/>
              <a:gd name="connsiteY7" fmla="*/ 3009014 h 3072810"/>
              <a:gd name="connsiteX8" fmla="*/ 342875 w 1087154"/>
              <a:gd name="connsiteY8" fmla="*/ 2977117 h 3072810"/>
              <a:gd name="connsiteX9" fmla="*/ 310977 w 1087154"/>
              <a:gd name="connsiteY9" fmla="*/ 2955852 h 3072810"/>
              <a:gd name="connsiteX10" fmla="*/ 268447 w 1087154"/>
              <a:gd name="connsiteY10" fmla="*/ 2945219 h 3072810"/>
              <a:gd name="connsiteX11" fmla="*/ 236549 w 1087154"/>
              <a:gd name="connsiteY11" fmla="*/ 2934587 h 3072810"/>
              <a:gd name="connsiteX12" fmla="*/ 215284 w 1087154"/>
              <a:gd name="connsiteY12" fmla="*/ 2913321 h 3072810"/>
              <a:gd name="connsiteX13" fmla="*/ 183386 w 1087154"/>
              <a:gd name="connsiteY13" fmla="*/ 2902689 h 3072810"/>
              <a:gd name="connsiteX14" fmla="*/ 140856 w 1087154"/>
              <a:gd name="connsiteY14" fmla="*/ 2838893 h 3072810"/>
              <a:gd name="connsiteX15" fmla="*/ 119591 w 1087154"/>
              <a:gd name="connsiteY15" fmla="*/ 2806996 h 3072810"/>
              <a:gd name="connsiteX16" fmla="*/ 108958 w 1087154"/>
              <a:gd name="connsiteY16" fmla="*/ 2764466 h 3072810"/>
              <a:gd name="connsiteX17" fmla="*/ 87693 w 1087154"/>
              <a:gd name="connsiteY17" fmla="*/ 2700670 h 3072810"/>
              <a:gd name="connsiteX18" fmla="*/ 77061 w 1087154"/>
              <a:gd name="connsiteY18" fmla="*/ 2668773 h 3072810"/>
              <a:gd name="connsiteX19" fmla="*/ 45163 w 1087154"/>
              <a:gd name="connsiteY19" fmla="*/ 2551814 h 3072810"/>
              <a:gd name="connsiteX20" fmla="*/ 23898 w 1087154"/>
              <a:gd name="connsiteY20" fmla="*/ 2413591 h 3072810"/>
              <a:gd name="connsiteX21" fmla="*/ 13265 w 1087154"/>
              <a:gd name="connsiteY21" fmla="*/ 2360428 h 3072810"/>
              <a:gd name="connsiteX22" fmla="*/ 13265 w 1087154"/>
              <a:gd name="connsiteY22" fmla="*/ 1743740 h 3072810"/>
              <a:gd name="connsiteX23" fmla="*/ 23898 w 1087154"/>
              <a:gd name="connsiteY23" fmla="*/ 1690577 h 3072810"/>
              <a:gd name="connsiteX24" fmla="*/ 34530 w 1087154"/>
              <a:gd name="connsiteY24" fmla="*/ 1605517 h 3072810"/>
              <a:gd name="connsiteX25" fmla="*/ 45163 w 1087154"/>
              <a:gd name="connsiteY25" fmla="*/ 1339703 h 3072810"/>
              <a:gd name="connsiteX26" fmla="*/ 55796 w 1087154"/>
              <a:gd name="connsiteY26" fmla="*/ 1275907 h 3072810"/>
              <a:gd name="connsiteX27" fmla="*/ 66428 w 1087154"/>
              <a:gd name="connsiteY27" fmla="*/ 1158949 h 3072810"/>
              <a:gd name="connsiteX28" fmla="*/ 77061 w 1087154"/>
              <a:gd name="connsiteY28" fmla="*/ 1095154 h 3072810"/>
              <a:gd name="connsiteX29" fmla="*/ 98326 w 1087154"/>
              <a:gd name="connsiteY29" fmla="*/ 1020726 h 3072810"/>
              <a:gd name="connsiteX30" fmla="*/ 130223 w 1087154"/>
              <a:gd name="connsiteY30" fmla="*/ 861238 h 3072810"/>
              <a:gd name="connsiteX31" fmla="*/ 151489 w 1087154"/>
              <a:gd name="connsiteY31" fmla="*/ 797442 h 3072810"/>
              <a:gd name="connsiteX32" fmla="*/ 162121 w 1087154"/>
              <a:gd name="connsiteY32" fmla="*/ 744280 h 3072810"/>
              <a:gd name="connsiteX33" fmla="*/ 183386 w 1087154"/>
              <a:gd name="connsiteY33" fmla="*/ 701749 h 3072810"/>
              <a:gd name="connsiteX34" fmla="*/ 194019 w 1087154"/>
              <a:gd name="connsiteY34" fmla="*/ 659219 h 3072810"/>
              <a:gd name="connsiteX35" fmla="*/ 204651 w 1087154"/>
              <a:gd name="connsiteY35" fmla="*/ 627321 h 3072810"/>
              <a:gd name="connsiteX36" fmla="*/ 236549 w 1087154"/>
              <a:gd name="connsiteY36" fmla="*/ 520996 h 3072810"/>
              <a:gd name="connsiteX37" fmla="*/ 247182 w 1087154"/>
              <a:gd name="connsiteY37" fmla="*/ 489098 h 3072810"/>
              <a:gd name="connsiteX38" fmla="*/ 268447 w 1087154"/>
              <a:gd name="connsiteY38" fmla="*/ 457200 h 3072810"/>
              <a:gd name="connsiteX39" fmla="*/ 300344 w 1087154"/>
              <a:gd name="connsiteY39" fmla="*/ 393405 h 3072810"/>
              <a:gd name="connsiteX40" fmla="*/ 353507 w 1087154"/>
              <a:gd name="connsiteY40" fmla="*/ 350875 h 3072810"/>
              <a:gd name="connsiteX41" fmla="*/ 385405 w 1087154"/>
              <a:gd name="connsiteY41" fmla="*/ 318977 h 3072810"/>
              <a:gd name="connsiteX42" fmla="*/ 417303 w 1087154"/>
              <a:gd name="connsiteY42" fmla="*/ 297712 h 3072810"/>
              <a:gd name="connsiteX43" fmla="*/ 449200 w 1087154"/>
              <a:gd name="connsiteY43" fmla="*/ 265814 h 3072810"/>
              <a:gd name="connsiteX44" fmla="*/ 512996 w 1087154"/>
              <a:gd name="connsiteY44" fmla="*/ 223284 h 3072810"/>
              <a:gd name="connsiteX45" fmla="*/ 544893 w 1087154"/>
              <a:gd name="connsiteY45" fmla="*/ 202019 h 3072810"/>
              <a:gd name="connsiteX46" fmla="*/ 576791 w 1087154"/>
              <a:gd name="connsiteY46" fmla="*/ 191387 h 3072810"/>
              <a:gd name="connsiteX47" fmla="*/ 640586 w 1087154"/>
              <a:gd name="connsiteY47" fmla="*/ 159489 h 3072810"/>
              <a:gd name="connsiteX48" fmla="*/ 683116 w 1087154"/>
              <a:gd name="connsiteY48" fmla="*/ 138224 h 3072810"/>
              <a:gd name="connsiteX49" fmla="*/ 715014 w 1087154"/>
              <a:gd name="connsiteY49" fmla="*/ 127591 h 3072810"/>
              <a:gd name="connsiteX50" fmla="*/ 810707 w 1087154"/>
              <a:gd name="connsiteY50" fmla="*/ 106326 h 3072810"/>
              <a:gd name="connsiteX51" fmla="*/ 938298 w 1087154"/>
              <a:gd name="connsiteY51" fmla="*/ 85061 h 3072810"/>
              <a:gd name="connsiteX52" fmla="*/ 980828 w 1087154"/>
              <a:gd name="connsiteY52" fmla="*/ 74428 h 3072810"/>
              <a:gd name="connsiteX53" fmla="*/ 991461 w 1087154"/>
              <a:gd name="connsiteY53" fmla="*/ 42531 h 3072810"/>
              <a:gd name="connsiteX54" fmla="*/ 1002093 w 1087154"/>
              <a:gd name="connsiteY54" fmla="*/ 0 h 3072810"/>
              <a:gd name="connsiteX55" fmla="*/ 1033991 w 1087154"/>
              <a:gd name="connsiteY55" fmla="*/ 74428 h 3072810"/>
              <a:gd name="connsiteX56" fmla="*/ 1055256 w 1087154"/>
              <a:gd name="connsiteY56" fmla="*/ 138224 h 3072810"/>
              <a:gd name="connsiteX57" fmla="*/ 1087154 w 1087154"/>
              <a:gd name="connsiteY57" fmla="*/ 202019 h 3072810"/>
              <a:gd name="connsiteX58" fmla="*/ 1076521 w 1087154"/>
              <a:gd name="connsiteY58" fmla="*/ 244549 h 3072810"/>
              <a:gd name="connsiteX59" fmla="*/ 1044623 w 1087154"/>
              <a:gd name="connsiteY59" fmla="*/ 265814 h 3072810"/>
              <a:gd name="connsiteX60" fmla="*/ 991461 w 1087154"/>
              <a:gd name="connsiteY60" fmla="*/ 297712 h 3072810"/>
              <a:gd name="connsiteX61" fmla="*/ 970196 w 1087154"/>
              <a:gd name="connsiteY61" fmla="*/ 53163 h 307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1087154" h="3072810">
                <a:moveTo>
                  <a:pt x="906400" y="3009014"/>
                </a:moveTo>
                <a:cubicBezTo>
                  <a:pt x="888679" y="3016103"/>
                  <a:pt x="870308" y="3021744"/>
                  <a:pt x="853237" y="3030280"/>
                </a:cubicBezTo>
                <a:cubicBezTo>
                  <a:pt x="841808" y="3035995"/>
                  <a:pt x="833017" y="3046355"/>
                  <a:pt x="821340" y="3051545"/>
                </a:cubicBezTo>
                <a:cubicBezTo>
                  <a:pt x="800856" y="3060649"/>
                  <a:pt x="757544" y="3072810"/>
                  <a:pt x="757544" y="3072810"/>
                </a:cubicBezTo>
                <a:cubicBezTo>
                  <a:pt x="693749" y="3069266"/>
                  <a:pt x="629558" y="3070102"/>
                  <a:pt x="566158" y="3062177"/>
                </a:cubicBezTo>
                <a:cubicBezTo>
                  <a:pt x="543916" y="3059397"/>
                  <a:pt x="523628" y="3048000"/>
                  <a:pt x="502363" y="3040912"/>
                </a:cubicBezTo>
                <a:lnTo>
                  <a:pt x="438568" y="3019647"/>
                </a:lnTo>
                <a:cubicBezTo>
                  <a:pt x="427935" y="3016103"/>
                  <a:pt x="415996" y="3015231"/>
                  <a:pt x="406670" y="3009014"/>
                </a:cubicBezTo>
                <a:cubicBezTo>
                  <a:pt x="365447" y="2981532"/>
                  <a:pt x="386895" y="2991790"/>
                  <a:pt x="342875" y="2977117"/>
                </a:cubicBezTo>
                <a:cubicBezTo>
                  <a:pt x="332242" y="2970029"/>
                  <a:pt x="322723" y="2960886"/>
                  <a:pt x="310977" y="2955852"/>
                </a:cubicBezTo>
                <a:cubicBezTo>
                  <a:pt x="297546" y="2950096"/>
                  <a:pt x="282498" y="2949233"/>
                  <a:pt x="268447" y="2945219"/>
                </a:cubicBezTo>
                <a:cubicBezTo>
                  <a:pt x="257670" y="2942140"/>
                  <a:pt x="247182" y="2938131"/>
                  <a:pt x="236549" y="2934587"/>
                </a:cubicBezTo>
                <a:cubicBezTo>
                  <a:pt x="229461" y="2927498"/>
                  <a:pt x="223880" y="2918479"/>
                  <a:pt x="215284" y="2913321"/>
                </a:cubicBezTo>
                <a:cubicBezTo>
                  <a:pt x="205673" y="2907555"/>
                  <a:pt x="191311" y="2910614"/>
                  <a:pt x="183386" y="2902689"/>
                </a:cubicBezTo>
                <a:cubicBezTo>
                  <a:pt x="165314" y="2884617"/>
                  <a:pt x="155033" y="2860158"/>
                  <a:pt x="140856" y="2838893"/>
                </a:cubicBezTo>
                <a:lnTo>
                  <a:pt x="119591" y="2806996"/>
                </a:lnTo>
                <a:cubicBezTo>
                  <a:pt x="116047" y="2792819"/>
                  <a:pt x="113157" y="2778463"/>
                  <a:pt x="108958" y="2764466"/>
                </a:cubicBezTo>
                <a:cubicBezTo>
                  <a:pt x="102517" y="2742996"/>
                  <a:pt x="94781" y="2721935"/>
                  <a:pt x="87693" y="2700670"/>
                </a:cubicBezTo>
                <a:cubicBezTo>
                  <a:pt x="84149" y="2690038"/>
                  <a:pt x="79779" y="2679646"/>
                  <a:pt x="77061" y="2668773"/>
                </a:cubicBezTo>
                <a:cubicBezTo>
                  <a:pt x="53078" y="2572839"/>
                  <a:pt x="65038" y="2611438"/>
                  <a:pt x="45163" y="2551814"/>
                </a:cubicBezTo>
                <a:cubicBezTo>
                  <a:pt x="37202" y="2496092"/>
                  <a:pt x="33728" y="2467657"/>
                  <a:pt x="23898" y="2413591"/>
                </a:cubicBezTo>
                <a:cubicBezTo>
                  <a:pt x="20665" y="2395811"/>
                  <a:pt x="16809" y="2378149"/>
                  <a:pt x="13265" y="2360428"/>
                </a:cubicBezTo>
                <a:cubicBezTo>
                  <a:pt x="-4512" y="2075973"/>
                  <a:pt x="-4333" y="2157289"/>
                  <a:pt x="13265" y="1743740"/>
                </a:cubicBezTo>
                <a:cubicBezTo>
                  <a:pt x="14033" y="1725684"/>
                  <a:pt x="21150" y="1708439"/>
                  <a:pt x="23898" y="1690577"/>
                </a:cubicBezTo>
                <a:cubicBezTo>
                  <a:pt x="28243" y="1662335"/>
                  <a:pt x="30986" y="1633870"/>
                  <a:pt x="34530" y="1605517"/>
                </a:cubicBezTo>
                <a:cubicBezTo>
                  <a:pt x="38074" y="1516912"/>
                  <a:pt x="39454" y="1428195"/>
                  <a:pt x="45163" y="1339703"/>
                </a:cubicBezTo>
                <a:cubicBezTo>
                  <a:pt x="46551" y="1318189"/>
                  <a:pt x="53277" y="1297318"/>
                  <a:pt x="55796" y="1275907"/>
                </a:cubicBezTo>
                <a:cubicBezTo>
                  <a:pt x="60370" y="1237028"/>
                  <a:pt x="61854" y="1197828"/>
                  <a:pt x="66428" y="1158949"/>
                </a:cubicBezTo>
                <a:cubicBezTo>
                  <a:pt x="68947" y="1137538"/>
                  <a:pt x="72384" y="1116199"/>
                  <a:pt x="77061" y="1095154"/>
                </a:cubicBezTo>
                <a:cubicBezTo>
                  <a:pt x="99828" y="992702"/>
                  <a:pt x="75177" y="1148045"/>
                  <a:pt x="98326" y="1020726"/>
                </a:cubicBezTo>
                <a:cubicBezTo>
                  <a:pt x="112572" y="942370"/>
                  <a:pt x="103484" y="941451"/>
                  <a:pt x="130223" y="861238"/>
                </a:cubicBezTo>
                <a:cubicBezTo>
                  <a:pt x="137312" y="839973"/>
                  <a:pt x="147093" y="819422"/>
                  <a:pt x="151489" y="797442"/>
                </a:cubicBezTo>
                <a:cubicBezTo>
                  <a:pt x="155033" y="779721"/>
                  <a:pt x="156406" y="761424"/>
                  <a:pt x="162121" y="744280"/>
                </a:cubicBezTo>
                <a:cubicBezTo>
                  <a:pt x="167133" y="729243"/>
                  <a:pt x="177821" y="716590"/>
                  <a:pt x="183386" y="701749"/>
                </a:cubicBezTo>
                <a:cubicBezTo>
                  <a:pt x="188517" y="688066"/>
                  <a:pt x="190005" y="673270"/>
                  <a:pt x="194019" y="659219"/>
                </a:cubicBezTo>
                <a:cubicBezTo>
                  <a:pt x="197098" y="648442"/>
                  <a:pt x="201572" y="638098"/>
                  <a:pt x="204651" y="627321"/>
                </a:cubicBezTo>
                <a:cubicBezTo>
                  <a:pt x="236781" y="514866"/>
                  <a:pt x="186028" y="672558"/>
                  <a:pt x="236549" y="520996"/>
                </a:cubicBezTo>
                <a:cubicBezTo>
                  <a:pt x="240093" y="510363"/>
                  <a:pt x="240965" y="498424"/>
                  <a:pt x="247182" y="489098"/>
                </a:cubicBezTo>
                <a:lnTo>
                  <a:pt x="268447" y="457200"/>
                </a:lnTo>
                <a:cubicBezTo>
                  <a:pt x="279676" y="423511"/>
                  <a:pt x="276789" y="422849"/>
                  <a:pt x="300344" y="393405"/>
                </a:cubicBezTo>
                <a:cubicBezTo>
                  <a:pt x="325089" y="362475"/>
                  <a:pt x="320353" y="378504"/>
                  <a:pt x="353507" y="350875"/>
                </a:cubicBezTo>
                <a:cubicBezTo>
                  <a:pt x="365059" y="341249"/>
                  <a:pt x="373853" y="328603"/>
                  <a:pt x="385405" y="318977"/>
                </a:cubicBezTo>
                <a:cubicBezTo>
                  <a:pt x="395222" y="310796"/>
                  <a:pt x="407486" y="305893"/>
                  <a:pt x="417303" y="297712"/>
                </a:cubicBezTo>
                <a:cubicBezTo>
                  <a:pt x="428854" y="288086"/>
                  <a:pt x="437331" y="275046"/>
                  <a:pt x="449200" y="265814"/>
                </a:cubicBezTo>
                <a:cubicBezTo>
                  <a:pt x="469374" y="250123"/>
                  <a:pt x="491731" y="237461"/>
                  <a:pt x="512996" y="223284"/>
                </a:cubicBezTo>
                <a:cubicBezTo>
                  <a:pt x="523628" y="216196"/>
                  <a:pt x="532770" y="206060"/>
                  <a:pt x="544893" y="202019"/>
                </a:cubicBezTo>
                <a:lnTo>
                  <a:pt x="576791" y="191387"/>
                </a:lnTo>
                <a:cubicBezTo>
                  <a:pt x="638091" y="150519"/>
                  <a:pt x="578958" y="185901"/>
                  <a:pt x="640586" y="159489"/>
                </a:cubicBezTo>
                <a:cubicBezTo>
                  <a:pt x="655154" y="153245"/>
                  <a:pt x="668548" y="144468"/>
                  <a:pt x="683116" y="138224"/>
                </a:cubicBezTo>
                <a:cubicBezTo>
                  <a:pt x="693418" y="133809"/>
                  <a:pt x="704237" y="130670"/>
                  <a:pt x="715014" y="127591"/>
                </a:cubicBezTo>
                <a:cubicBezTo>
                  <a:pt x="760382" y="114629"/>
                  <a:pt x="761388" y="117286"/>
                  <a:pt x="810707" y="106326"/>
                </a:cubicBezTo>
                <a:cubicBezTo>
                  <a:pt x="901028" y="86254"/>
                  <a:pt x="799492" y="102411"/>
                  <a:pt x="938298" y="85061"/>
                </a:cubicBezTo>
                <a:cubicBezTo>
                  <a:pt x="952475" y="81517"/>
                  <a:pt x="969417" y="83557"/>
                  <a:pt x="980828" y="74428"/>
                </a:cubicBezTo>
                <a:cubicBezTo>
                  <a:pt x="989580" y="67427"/>
                  <a:pt x="988382" y="53307"/>
                  <a:pt x="991461" y="42531"/>
                </a:cubicBezTo>
                <a:cubicBezTo>
                  <a:pt x="995476" y="28480"/>
                  <a:pt x="998549" y="14177"/>
                  <a:pt x="1002093" y="0"/>
                </a:cubicBezTo>
                <a:cubicBezTo>
                  <a:pt x="1036325" y="102692"/>
                  <a:pt x="981429" y="-56978"/>
                  <a:pt x="1033991" y="74428"/>
                </a:cubicBezTo>
                <a:cubicBezTo>
                  <a:pt x="1042316" y="95240"/>
                  <a:pt x="1042822" y="119573"/>
                  <a:pt x="1055256" y="138224"/>
                </a:cubicBezTo>
                <a:cubicBezTo>
                  <a:pt x="1082738" y="179446"/>
                  <a:pt x="1072480" y="157998"/>
                  <a:pt x="1087154" y="202019"/>
                </a:cubicBezTo>
                <a:cubicBezTo>
                  <a:pt x="1083610" y="216196"/>
                  <a:pt x="1084627" y="232390"/>
                  <a:pt x="1076521" y="244549"/>
                </a:cubicBezTo>
                <a:cubicBezTo>
                  <a:pt x="1069432" y="255182"/>
                  <a:pt x="1054602" y="257831"/>
                  <a:pt x="1044623" y="265814"/>
                </a:cubicBezTo>
                <a:cubicBezTo>
                  <a:pt x="1002922" y="299175"/>
                  <a:pt x="1046856" y="279248"/>
                  <a:pt x="991461" y="297712"/>
                </a:cubicBezTo>
                <a:cubicBezTo>
                  <a:pt x="930877" y="206835"/>
                  <a:pt x="970196" y="278593"/>
                  <a:pt x="970196" y="5316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22592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491FF80-545D-447D-9463-3BE6FAA048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6265" y="478834"/>
            <a:ext cx="4137051" cy="557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376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840BDFE-0353-4C65-B5A6-3D588AD2E7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9220" y="510363"/>
            <a:ext cx="5570262" cy="553901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2B2258-3168-4E81-BF84-97801CBBC44C}"/>
              </a:ext>
            </a:extLst>
          </p:cNvPr>
          <p:cNvCxnSpPr/>
          <p:nvPr/>
        </p:nvCxnSpPr>
        <p:spPr>
          <a:xfrm>
            <a:off x="4455042" y="1679944"/>
            <a:ext cx="28814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C96F1A-6FFA-4AF4-94D8-D58E9EDD8FC4}"/>
                  </a:ext>
                </a:extLst>
              </p:cNvPr>
              <p:cNvSpPr/>
              <p:nvPr/>
            </p:nvSpPr>
            <p:spPr>
              <a:xfrm>
                <a:off x="7559748" y="1456662"/>
                <a:ext cx="299838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</m:t>
                      </m:r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FC96F1A-6FFA-4AF4-94D8-D58E9EDD8F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48" y="1456662"/>
                <a:ext cx="299838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94814D1-2657-44C9-9ED2-7E68A283439C}"/>
              </a:ext>
            </a:extLst>
          </p:cNvPr>
          <p:cNvCxnSpPr/>
          <p:nvPr/>
        </p:nvCxnSpPr>
        <p:spPr>
          <a:xfrm>
            <a:off x="4231759" y="2658140"/>
            <a:ext cx="31047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F654F-51E8-4388-91DF-72B03CC7A1EE}"/>
                  </a:ext>
                </a:extLst>
              </p:cNvPr>
              <p:cNvSpPr txBox="1"/>
              <p:nvPr/>
            </p:nvSpPr>
            <p:spPr>
              <a:xfrm>
                <a:off x="7559748" y="2509296"/>
                <a:ext cx="2721936" cy="567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PK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DF654F-51E8-4388-91DF-72B03CC7A1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9748" y="2509296"/>
                <a:ext cx="2721936" cy="5674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316394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315</TotalTime>
  <Words>91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Cambria Math</vt:lpstr>
      <vt:lpstr>Gill Sans MT</vt:lpstr>
      <vt:lpstr>Symbol</vt:lpstr>
      <vt:lpstr>Times New Roman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Administrator</cp:lastModifiedBy>
  <cp:revision>12</cp:revision>
  <dcterms:created xsi:type="dcterms:W3CDTF">2021-01-13T04:33:09Z</dcterms:created>
  <dcterms:modified xsi:type="dcterms:W3CDTF">2021-01-14T10:18:25Z</dcterms:modified>
</cp:coreProperties>
</file>