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3" r:id="rId2"/>
    <p:sldId id="261" r:id="rId3"/>
    <p:sldId id="264" r:id="rId4"/>
    <p:sldId id="266" r:id="rId5"/>
    <p:sldId id="267" r:id="rId6"/>
    <p:sldId id="268" r:id="rId7"/>
    <p:sldId id="269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52AC714-798A-4E57-8445-B1D98E70087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4FCD593-4B9E-499A-AD82-CDEB8964BA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86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C714-798A-4E57-8445-B1D98E70087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D593-4B9E-499A-AD82-CDEB8964B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1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C714-798A-4E57-8445-B1D98E70087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D593-4B9E-499A-AD82-CDEB8964BA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396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C714-798A-4E57-8445-B1D98E70087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D593-4B9E-499A-AD82-CDEB8964BA5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468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C714-798A-4E57-8445-B1D98E70087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D593-4B9E-499A-AD82-CDEB8964B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97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C714-798A-4E57-8445-B1D98E70087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D593-4B9E-499A-AD82-CDEB8964BA5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203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C714-798A-4E57-8445-B1D98E70087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D593-4B9E-499A-AD82-CDEB8964BA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74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C714-798A-4E57-8445-B1D98E70087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D593-4B9E-499A-AD82-CDEB8964BA5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059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C714-798A-4E57-8445-B1D98E70087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D593-4B9E-499A-AD82-CDEB8964BA5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22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C714-798A-4E57-8445-B1D98E70087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D593-4B9E-499A-AD82-CDEB8964B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3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C714-798A-4E57-8445-B1D98E70087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D593-4B9E-499A-AD82-CDEB8964BA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85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C714-798A-4E57-8445-B1D98E70087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D593-4B9E-499A-AD82-CDEB8964B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1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C714-798A-4E57-8445-B1D98E70087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D593-4B9E-499A-AD82-CDEB8964BA5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26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C714-798A-4E57-8445-B1D98E70087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D593-4B9E-499A-AD82-CDEB8964BA5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20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C714-798A-4E57-8445-B1D98E70087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D593-4B9E-499A-AD82-CDEB8964B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2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C714-798A-4E57-8445-B1D98E70087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D593-4B9E-499A-AD82-CDEB8964BA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31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C714-798A-4E57-8445-B1D98E70087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D593-4B9E-499A-AD82-CDEB8964B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2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2AC714-798A-4E57-8445-B1D98E70087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FCD593-4B9E-499A-AD82-CDEB8964B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8AE427-6DDD-E1BE-C82B-86B4B72638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Anti-derivatives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9503A2-F479-5569-274E-372619699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7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02EE9B-DB8D-084C-5F22-4843739F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9D8A3D8-F4A4-67FE-AB5D-E9DD8F2883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0" dirty="0">
                  <a:latin typeface="+mj-lt"/>
                </a:endParaRPr>
              </a:p>
              <a:p>
                <a:pPr algn="ctr"/>
                <a:r>
                  <a:rPr lang="en-US" i="0" dirty="0">
                    <a:latin typeface="+mj-lt"/>
                  </a:rPr>
                  <a:t>Slope function 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 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D8A3D8-F4A4-67FE-AB5D-E9DD8F2883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xmlns="" id="{45576B80-8EFC-CAC8-9DA2-87489375C1A9}"/>
              </a:ext>
            </a:extLst>
          </p:cNvPr>
          <p:cNvSpPr/>
          <p:nvPr/>
        </p:nvSpPr>
        <p:spPr>
          <a:xfrm>
            <a:off x="5551357" y="2986788"/>
            <a:ext cx="369757" cy="1195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xmlns="" id="{AB85165A-6C28-49F0-AD5F-ADD26D29A40B}"/>
              </a:ext>
            </a:extLst>
          </p:cNvPr>
          <p:cNvSpPr/>
          <p:nvPr/>
        </p:nvSpPr>
        <p:spPr>
          <a:xfrm>
            <a:off x="6095998" y="2986787"/>
            <a:ext cx="369757" cy="11954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396E3B1-6C32-CD4D-D07A-91395C11B43D}"/>
              </a:ext>
            </a:extLst>
          </p:cNvPr>
          <p:cNvSpPr txBox="1"/>
          <p:nvPr/>
        </p:nvSpPr>
        <p:spPr>
          <a:xfrm>
            <a:off x="3057993" y="3244334"/>
            <a:ext cx="2878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Differentiation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BFAC8FA-A821-C9B6-68EE-EAAB8A905154}"/>
              </a:ext>
            </a:extLst>
          </p:cNvPr>
          <p:cNvSpPr txBox="1"/>
          <p:nvPr/>
        </p:nvSpPr>
        <p:spPr>
          <a:xfrm>
            <a:off x="6465755" y="3013501"/>
            <a:ext cx="40273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Anti-Differentiation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59232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FFB917-6F3F-556F-9175-218318F1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0AB6752-9D0F-61D8-FB86-6B6A2CFCE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159" y="538631"/>
            <a:ext cx="4623371" cy="60805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E725F54-D17A-F51A-13BF-D24BBDD07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623" y="3483804"/>
            <a:ext cx="2928975" cy="159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5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01E1A6-34A5-6F2C-0418-DDA8253D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E97956-6AB1-407D-F65E-C887E5AF1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913DA7F-56E6-B888-3757-78CE330C1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200" y="1057360"/>
            <a:ext cx="7539408" cy="494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5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170A9A-FC0C-6F1B-E611-FA0F1963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319137-6312-AEBF-5549-01E2E6BFC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17FB1F5-7D85-351F-EF26-FBE6CF219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42497"/>
            <a:ext cx="10022173" cy="214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5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F9F85B-77E6-4520-B461-C157E942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612EAA-6238-4911-5725-91B0EAF2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3821483-FDDC-F598-C240-D4C1480E0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47" y="2556932"/>
            <a:ext cx="8022418" cy="113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8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F9F85B-77E6-4520-B461-C157E942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612EAA-6238-4911-5725-91B0EAF2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3821483-FDDC-F598-C240-D4C1480E0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431" y="1973079"/>
            <a:ext cx="8022418" cy="11383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C0750B-447D-A304-B1A7-E30FECF99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189" y="3114675"/>
            <a:ext cx="60198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91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68D3FB-731B-527F-845A-23503890A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006" y="748161"/>
            <a:ext cx="9601196" cy="1303867"/>
          </a:xfrm>
        </p:spPr>
        <p:txBody>
          <a:bodyPr/>
          <a:lstStyle/>
          <a:p>
            <a:pPr algn="l"/>
            <a:r>
              <a:rPr lang="en-US" dirty="0"/>
              <a:t>           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239993-2131-EEF9-28A4-2CB4E2C5E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9FF69BA-079C-7FD5-5282-85217938C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722"/>
          <a:stretch/>
        </p:blipFill>
        <p:spPr>
          <a:xfrm>
            <a:off x="3038006" y="2052028"/>
            <a:ext cx="5354153" cy="432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9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1386</TotalTime>
  <Words>14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Cambria Math</vt:lpstr>
      <vt:lpstr>Garamond</vt:lpstr>
      <vt:lpstr>Organic</vt:lpstr>
      <vt:lpstr>Anti-derivatives</vt:lpstr>
      <vt:lpstr>Recall!</vt:lpstr>
      <vt:lpstr>PowerPoint Presentation</vt:lpstr>
      <vt:lpstr>PowerPoint Presentation</vt:lpstr>
      <vt:lpstr>Example</vt:lpstr>
      <vt:lpstr>Examples</vt:lpstr>
      <vt:lpstr>Examples</vt:lpstr>
      <vt:lpstr>            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Calculus Optimization Problems</dc:title>
  <dc:creator>saba.naeem</dc:creator>
  <cp:lastModifiedBy>Digi Opia</cp:lastModifiedBy>
  <cp:revision>11</cp:revision>
  <dcterms:created xsi:type="dcterms:W3CDTF">2022-12-11T08:47:07Z</dcterms:created>
  <dcterms:modified xsi:type="dcterms:W3CDTF">2024-05-22T09:57:11Z</dcterms:modified>
</cp:coreProperties>
</file>