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3888BC-2901-4272-BC53-EEB8E42FE175}">
          <p14:sldIdLst>
            <p14:sldId id="256"/>
            <p14:sldId id="257"/>
            <p14:sldId id="258"/>
            <p14:sldId id="260"/>
            <p14:sldId id="261"/>
            <p14:sldId id="262"/>
            <p14:sldId id="259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3DEB-4026-DE1C-101F-E343BE6F2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Rational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DE089-B396-F904-B680-EF35C0257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Asymptotes and graphs</a:t>
            </a:r>
          </a:p>
        </p:txBody>
      </p:sp>
    </p:spTree>
    <p:extLst>
      <p:ext uri="{BB962C8B-B14F-4D97-AF65-F5344CB8AC3E}">
        <p14:creationId xmlns:p14="http://schemas.microsoft.com/office/powerpoint/2010/main" val="393812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5EB9-5214-9AF0-A823-03B3D6C8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76754-E73B-5C53-86F8-02496A6B1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328" y="1945589"/>
            <a:ext cx="5255490" cy="4158434"/>
          </a:xfrm>
        </p:spPr>
      </p:pic>
    </p:spTree>
    <p:extLst>
      <p:ext uri="{BB962C8B-B14F-4D97-AF65-F5344CB8AC3E}">
        <p14:creationId xmlns:p14="http://schemas.microsoft.com/office/powerpoint/2010/main" val="267020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E5AD-EDA1-F223-2DFE-87D81B2D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9643C8-09AA-D6DE-BEB7-66C7D1B0F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145" y="2135042"/>
            <a:ext cx="7234599" cy="4020802"/>
          </a:xfrm>
        </p:spPr>
      </p:pic>
    </p:spTree>
    <p:extLst>
      <p:ext uri="{BB962C8B-B14F-4D97-AF65-F5344CB8AC3E}">
        <p14:creationId xmlns:p14="http://schemas.microsoft.com/office/powerpoint/2010/main" val="295230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6D49-A871-A255-2C16-C2443B65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FC235-D63E-8B1A-23CA-9FEDE06FB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471" y="3147871"/>
            <a:ext cx="6741220" cy="12053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A1DF4-76BB-C946-BF86-DE294D377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644" y="2238086"/>
            <a:ext cx="4064901" cy="33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D268C-1152-C526-327B-06B6497B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73" y="866085"/>
            <a:ext cx="8203582" cy="1498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AA341-8D8E-B470-922E-E5072E44D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662" y="2063570"/>
            <a:ext cx="7079593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30E-FD0B-DCB1-1AB0-61AC04D4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8067-9804-0FFA-F884-04FA35FD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Asymptotes:</a:t>
            </a:r>
          </a:p>
          <a:p>
            <a:r>
              <a:rPr lang="en-US" dirty="0"/>
              <a:t>Vertical asymptotes </a:t>
            </a:r>
          </a:p>
          <a:p>
            <a:r>
              <a:rPr lang="en-US" dirty="0"/>
              <a:t>Horizontal asymptotes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C4E7B-9E7F-595F-6300-24B52206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90" y="2468664"/>
            <a:ext cx="2496791" cy="2713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84674-3887-4F44-123F-3D7B74D64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12" y="2424791"/>
            <a:ext cx="2839936" cy="283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1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959C-ED16-56F0-5CAE-49EE210D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asymptotes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A22CB-5493-D3E7-3895-EACD5611F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25" y="2038499"/>
            <a:ext cx="8291278" cy="156223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0C8B5-6AAE-E033-30E1-0FDD25EE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113256"/>
            <a:ext cx="8085521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1D4E-CE70-38E0-18E4-D0974635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asymptotes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E7950-B3C1-BD58-CDCC-496D4D5D8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902" y="2014047"/>
            <a:ext cx="8428450" cy="9830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5385E-378B-9347-6C64-5A6F9C8C5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37"/>
          <a:stretch/>
        </p:blipFill>
        <p:spPr>
          <a:xfrm>
            <a:off x="581192" y="2997112"/>
            <a:ext cx="8009314" cy="315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1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1F5BD-3AD2-9456-F5BA-E33428240B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61"/>
          <a:stretch/>
        </p:blipFill>
        <p:spPr>
          <a:xfrm>
            <a:off x="696652" y="868218"/>
            <a:ext cx="8009314" cy="1702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257B1-3ECB-1A3E-E4CE-E5E0DEAF7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2" y="2712658"/>
            <a:ext cx="8413209" cy="716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B985B-DB8B-43D4-C460-6148FE2697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603"/>
          <a:stretch/>
        </p:blipFill>
        <p:spPr>
          <a:xfrm>
            <a:off x="3496803" y="3429000"/>
            <a:ext cx="4062734" cy="31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5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6F75-25C4-3B2A-8199-160E051A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4D6E5-71D8-46EF-0E1A-BF8C42616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87" y="2069924"/>
            <a:ext cx="6119390" cy="10745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3650A-EABC-A136-0B55-42C89C49F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7" y="3498405"/>
            <a:ext cx="5928874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3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A9347-D0FC-258D-B325-44D45C88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12" y="947812"/>
            <a:ext cx="6241321" cy="1600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930B5-547E-DE39-B328-5D7BAA70A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53" y="2008825"/>
            <a:ext cx="5164403" cy="43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262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65</TotalTime>
  <Words>27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Rational functions</vt:lpstr>
      <vt:lpstr>Rational function</vt:lpstr>
      <vt:lpstr>PowerPoint Presentation</vt:lpstr>
      <vt:lpstr>asymptotes</vt:lpstr>
      <vt:lpstr>Vertical asymptotes</vt:lpstr>
      <vt:lpstr>Horizontal asymptotes </vt:lpstr>
      <vt:lpstr>PowerPoint Presentation</vt:lpstr>
      <vt:lpstr>Example </vt:lpstr>
      <vt:lpstr>PowerPoint Presentation</vt:lpstr>
      <vt:lpstr>Example 2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functions</dc:title>
  <dc:creator>Amina Komal</dc:creator>
  <cp:lastModifiedBy>Amina Komal</cp:lastModifiedBy>
  <cp:revision>2</cp:revision>
  <dcterms:created xsi:type="dcterms:W3CDTF">2023-11-20T10:32:26Z</dcterms:created>
  <dcterms:modified xsi:type="dcterms:W3CDTF">2023-11-21T06:39:30Z</dcterms:modified>
</cp:coreProperties>
</file>