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340" r:id="rId4"/>
    <p:sldId id="341" r:id="rId5"/>
    <p:sldId id="333" r:id="rId6"/>
    <p:sldId id="336" r:id="rId7"/>
    <p:sldId id="339" r:id="rId8"/>
    <p:sldId id="342" r:id="rId9"/>
    <p:sldId id="32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12D"/>
    <a:srgbClr val="FFCC3F"/>
    <a:srgbClr val="FFF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3"/>
    <p:restoredTop sz="91411" autoAdjust="0"/>
  </p:normalViewPr>
  <p:slideViewPr>
    <p:cSldViewPr>
      <p:cViewPr varScale="1">
        <p:scale>
          <a:sx n="102" d="100"/>
          <a:sy n="102" d="100"/>
        </p:scale>
        <p:origin x="200" y="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424" y="692697"/>
            <a:ext cx="1036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rgbClr val="2B312D"/>
                </a:solidFill>
                <a:latin typeface="Uni Sans Heavy Caps" pitchFamily="50" charset="-52"/>
              </a:rPr>
              <a:t>Привет!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4869160"/>
            <a:ext cx="1044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312D"/>
                </a:solidFill>
                <a:latin typeface="Uni Sans Heavy Caps" pitchFamily="50" charset="-52"/>
              </a:rPr>
              <a:t>Hi! Aloha! </a:t>
            </a:r>
            <a:r>
              <a:rPr lang="en-US" dirty="0" err="1">
                <a:solidFill>
                  <a:srgbClr val="2B312D"/>
                </a:solidFill>
                <a:latin typeface="Uni Sans Heavy Caps" pitchFamily="50" charset="-52"/>
              </a:rPr>
              <a:t>Mirëdita</a:t>
            </a:r>
            <a:r>
              <a:rPr lang="en-US" dirty="0">
                <a:solidFill>
                  <a:srgbClr val="2B312D"/>
                </a:solidFill>
                <a:latin typeface="Uni Sans Heavy Caps" pitchFamily="50" charset="-52"/>
              </a:rPr>
              <a:t>! </a:t>
            </a:r>
            <a:r>
              <a:rPr lang="en-US" dirty="0" err="1">
                <a:solidFill>
                  <a:srgbClr val="2B312D"/>
                </a:solidFill>
                <a:latin typeface="Uni Sans Heavy Caps" pitchFamily="50" charset="-52"/>
              </a:rPr>
              <a:t>Dobrý</a:t>
            </a:r>
            <a:r>
              <a:rPr lang="en-US" dirty="0">
                <a:solidFill>
                  <a:srgbClr val="2B312D"/>
                </a:solidFill>
                <a:latin typeface="Uni Sans Heavy Caps" pitchFamily="50" charset="-52"/>
              </a:rPr>
              <a:t> den! Bonjour! HEI! </a:t>
            </a:r>
            <a:r>
              <a:rPr lang="en-US" dirty="0" err="1">
                <a:solidFill>
                  <a:srgbClr val="2B312D"/>
                </a:solidFill>
                <a:latin typeface="Uni Sans Heavy Caps" pitchFamily="50" charset="-52"/>
              </a:rPr>
              <a:t>Guten</a:t>
            </a:r>
            <a:r>
              <a:rPr lang="en-US" dirty="0">
                <a:solidFill>
                  <a:srgbClr val="2B312D"/>
                </a:solidFill>
                <a:latin typeface="Uni Sans Heavy Caps" pitchFamily="50" charset="-52"/>
              </a:rPr>
              <a:t> Tag! Aloha! </a:t>
            </a:r>
            <a:r>
              <a:rPr lang="ja-JP" altLang="en-US" dirty="0">
                <a:solidFill>
                  <a:srgbClr val="2B312D"/>
                </a:solidFill>
                <a:latin typeface="Uni Sans Heavy Caps" pitchFamily="50" charset="-52"/>
              </a:rPr>
              <a:t>嗨！こんにちは！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Tere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</a:t>
            </a:r>
          </a:p>
          <a:p>
            <a:r>
              <a:rPr lang="ru-RU" altLang="ja-JP" dirty="0" err="1">
                <a:solidFill>
                  <a:srgbClr val="2B312D"/>
                </a:solidFill>
                <a:latin typeface="Uni Sans Heavy Caps" pitchFamily="50" charset="-52"/>
              </a:rPr>
              <a:t>Привіт</a:t>
            </a:r>
            <a:r>
              <a:rPr lang="ru-RU" altLang="ja-JP" dirty="0">
                <a:solidFill>
                  <a:srgbClr val="2B312D"/>
                </a:solidFill>
                <a:latin typeface="Uni Sans Heavy Caps" pitchFamily="50" charset="-52"/>
              </a:rPr>
              <a:t>!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 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Chào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 ¡Hola! 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Merhaba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 </a:t>
            </a:r>
            <a:r>
              <a:rPr lang="ko-KR" altLang="en-US" dirty="0">
                <a:solidFill>
                  <a:srgbClr val="2B312D"/>
                </a:solidFill>
                <a:latin typeface="Uni Sans Heavy Caps" pitchFamily="50" charset="-52"/>
              </a:rPr>
              <a:t>안녕</a:t>
            </a:r>
            <a:r>
              <a:rPr lang="en-US" altLang="ko-KR" dirty="0">
                <a:solidFill>
                  <a:srgbClr val="2B312D"/>
                </a:solidFill>
                <a:latin typeface="Uni Sans Heavy Caps" pitchFamily="50" charset="-52"/>
              </a:rPr>
              <a:t>! Ciao! </a:t>
            </a:r>
            <a:r>
              <a:rPr lang="el-GR" altLang="ko-KR" dirty="0">
                <a:solidFill>
                  <a:srgbClr val="2B312D"/>
                </a:solidFill>
                <a:latin typeface="Uni Sans Heavy Caps" pitchFamily="50" charset="-52"/>
              </a:rPr>
              <a:t>γεια!</a:t>
            </a:r>
            <a:r>
              <a:rPr lang="en-US" altLang="ko-KR" dirty="0">
                <a:solidFill>
                  <a:srgbClr val="2B312D"/>
                </a:solidFill>
                <a:latin typeface="Uni Sans Heavy Caps" pitchFamily="50" charset="-52"/>
              </a:rPr>
              <a:t> </a:t>
            </a:r>
            <a:r>
              <a:rPr lang="ru-RU" altLang="ko-KR" dirty="0" err="1">
                <a:solidFill>
                  <a:srgbClr val="2B312D"/>
                </a:solidFill>
                <a:latin typeface="Uni Sans Heavy Caps" pitchFamily="50" charset="-52"/>
              </a:rPr>
              <a:t>прывітанне</a:t>
            </a:r>
            <a:r>
              <a:rPr lang="ru-RU" altLang="ko-KR" dirty="0">
                <a:solidFill>
                  <a:srgbClr val="2B312D"/>
                </a:solidFill>
                <a:latin typeface="Uni Sans Heavy Caps" pitchFamily="50" charset="-52"/>
              </a:rPr>
              <a:t>!</a:t>
            </a:r>
            <a:r>
              <a:rPr lang="en-US" altLang="ko-KR" dirty="0">
                <a:solidFill>
                  <a:srgbClr val="2B312D"/>
                </a:solidFill>
                <a:latin typeface="Uni Sans Heavy Caps" pitchFamily="50" charset="-52"/>
              </a:rPr>
              <a:t> </a:t>
            </a:r>
            <a:r>
              <a:rPr lang="ru-RU" altLang="ko-KR" dirty="0" err="1">
                <a:solidFill>
                  <a:srgbClr val="2B312D"/>
                </a:solidFill>
                <a:latin typeface="Uni Sans Heavy Caps" pitchFamily="50" charset="-52"/>
              </a:rPr>
              <a:t>Здравейте</a:t>
            </a:r>
            <a:r>
              <a:rPr lang="ru-RU" altLang="ko-KR" dirty="0">
                <a:solidFill>
                  <a:srgbClr val="2B312D"/>
                </a:solidFill>
                <a:latin typeface="Uni Sans Heavy Caps" pitchFamily="50" charset="-52"/>
              </a:rPr>
              <a:t>!</a:t>
            </a:r>
            <a:r>
              <a:rPr lang="x-none" altLang="ko-KR" dirty="0">
                <a:solidFill>
                  <a:srgbClr val="2B312D"/>
                </a:solidFill>
                <a:latin typeface="Uni Sans Heavy Caps" pitchFamily="50" charset="-52"/>
              </a:rPr>
              <a:t> नमस्ते!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 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talofa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</a:t>
            </a:r>
            <a:b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</a:br>
            <a:r>
              <a:rPr lang="kn-IN" altLang="ja-JP" dirty="0">
                <a:solidFill>
                  <a:srgbClr val="2B312D"/>
                </a:solidFill>
                <a:latin typeface="Uni Sans Heavy Caps" pitchFamily="50" charset="-52"/>
              </a:rPr>
              <a:t>ಹೈ!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 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ola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 </a:t>
            </a:r>
            <a:r>
              <a:rPr lang="ru-RU" altLang="ja-JP" dirty="0">
                <a:solidFill>
                  <a:srgbClr val="2B312D"/>
                </a:solidFill>
                <a:latin typeface="Uni Sans Heavy Caps" pitchFamily="50" charset="-52"/>
              </a:rPr>
              <a:t>салам!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 salute! </a:t>
            </a:r>
            <a:r>
              <a:rPr lang="hy-AM" altLang="ja-JP" dirty="0">
                <a:solidFill>
                  <a:srgbClr val="2B312D"/>
                </a:solidFill>
                <a:latin typeface="Uni Sans Heavy Caps" pitchFamily="50" charset="-52"/>
              </a:rPr>
              <a:t>Ողջու՜յն!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 Haigh! 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mholweni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 </a:t>
            </a:r>
            <a:r>
              <a:rPr lang="en-US" altLang="ja-JP" dirty="0" err="1">
                <a:solidFill>
                  <a:srgbClr val="2B312D"/>
                </a:solidFill>
                <a:latin typeface="Uni Sans Heavy Caps" pitchFamily="50" charset="-52"/>
              </a:rPr>
              <a:t>Sveiki</a:t>
            </a:r>
            <a:r>
              <a:rPr lang="en-US" altLang="ja-JP" dirty="0">
                <a:solidFill>
                  <a:srgbClr val="2B312D"/>
                </a:solidFill>
                <a:latin typeface="Uni Sans Heavy Caps" pitchFamily="50" charset="-52"/>
              </a:rPr>
              <a:t>!</a:t>
            </a:r>
            <a:r>
              <a:rPr lang="ru-RU" altLang="ja-JP" dirty="0">
                <a:solidFill>
                  <a:srgbClr val="2B312D"/>
                </a:solidFill>
                <a:latin typeface="Uni Sans Heavy Caps" pitchFamily="50" charset="-52"/>
              </a:rPr>
              <a:t> Здраво!</a:t>
            </a:r>
            <a:r>
              <a:rPr lang="en-US" dirty="0">
                <a:solidFill>
                  <a:srgbClr val="2B312D"/>
                </a:solidFill>
                <a:latin typeface="Uni Sans Heavy Caps" pitchFamily="50" charset="-52"/>
              </a:rPr>
              <a:t>         </a:t>
            </a:r>
            <a:endParaRPr lang="ru-RU" dirty="0">
              <a:solidFill>
                <a:srgbClr val="2B312D"/>
              </a:solidFill>
              <a:latin typeface="Uni Sans Heavy Cap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51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840" y="2744901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ni Sans Heavy Caps" charset="0"/>
                <a:ea typeface="Uni Sans Heavy Caps" charset="0"/>
                <a:cs typeface="Uni Sans Heavy Caps" charset="0"/>
              </a:rPr>
              <a:t>Fastcart.ml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Uni Sans Heavy Caps" charset="0"/>
              <a:ea typeface="Uni Sans Heavy Caps" charset="0"/>
              <a:cs typeface="Uni Sans Heavy Caps" charset="0"/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Checkout for Retail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780928"/>
            <a:ext cx="2291045" cy="17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2494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B312D"/>
                </a:solidFill>
                <a:latin typeface="Uni Sans Heavy Caps" charset="0"/>
                <a:ea typeface="Uni Sans Heavy Caps" charset="0"/>
                <a:cs typeface="Uni Sans Heavy Caps" charset="0"/>
              </a:rPr>
              <a:t>Checkout Sucks.</a:t>
            </a:r>
            <a:endParaRPr lang="en-US" sz="6600" dirty="0">
              <a:solidFill>
                <a:srgbClr val="2B312D"/>
              </a:solidFill>
              <a:latin typeface="Uni Sans Heavy Caps" charset="0"/>
              <a:ea typeface="Uni Sans Heavy Caps" charset="0"/>
              <a:cs typeface="Uni Sans Heavy Cap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2494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B312D"/>
                </a:solidFill>
                <a:latin typeface="Uni Sans Heavy Caps" charset="0"/>
                <a:ea typeface="Uni Sans Heavy Caps" charset="0"/>
                <a:cs typeface="Uni Sans Heavy Caps" charset="0"/>
              </a:rPr>
              <a:t>Not anymore.</a:t>
            </a:r>
            <a:endParaRPr lang="en-US" sz="6600" dirty="0">
              <a:solidFill>
                <a:srgbClr val="2B312D"/>
              </a:solidFill>
              <a:latin typeface="Uni Sans Heavy Caps" charset="0"/>
              <a:ea typeface="Uni Sans Heavy Caps" charset="0"/>
              <a:cs typeface="Uni Sans Heavy Cap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4024" y="1584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40848"/>
            <a:ext cx="1036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2B312D"/>
                </a:solidFill>
                <a:latin typeface="Uni Sans Heavy Caps" pitchFamily="50" charset="-52"/>
              </a:rPr>
              <a:t>Prototype</a:t>
            </a:r>
            <a:endParaRPr lang="ru-RU" sz="6000" dirty="0">
              <a:solidFill>
                <a:srgbClr val="2B312D"/>
              </a:solidFill>
              <a:latin typeface="Uni Sans Heavy Caps" pitchFamily="50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12192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9318" y="836712"/>
            <a:ext cx="3312368" cy="5256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Uni Sans Heavy Caps" panose="00000500000000000000" pitchFamily="50" charset="-52"/>
              </a:rPr>
              <a:t>Efficient</a:t>
            </a:r>
            <a:endParaRPr lang="ru-RU" sz="2800" dirty="0">
              <a:latin typeface="Uni Sans Heavy Caps" panose="00000500000000000000" pitchFamily="50" charset="-52"/>
            </a:endParaRPr>
          </a:p>
          <a:p>
            <a:endParaRPr lang="ru-RU" sz="20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Faster scanning</a:t>
            </a:r>
            <a:endParaRPr lang="ru-RU" sz="20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Barcode free</a:t>
            </a:r>
            <a:endParaRPr lang="ru-RU" sz="20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Intuitive UI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Familiar Process</a:t>
            </a:r>
            <a:endParaRPr lang="ru-RU" sz="2000" dirty="0">
              <a:latin typeface="Uni Sans Heavy Caps" panose="00000500000000000000" pitchFamily="50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39816" y="836712"/>
            <a:ext cx="3312368" cy="52565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Uni Sans Heavy Caps" panose="00000500000000000000" pitchFamily="50" charset="-52"/>
              </a:rPr>
              <a:t>Constantly Improving</a:t>
            </a:r>
            <a:endParaRPr lang="ru-RU" sz="28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Accurate Machine Learning</a:t>
            </a:r>
            <a:endParaRPr lang="ru-RU" sz="20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Learns Varieties of products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Cross-market</a:t>
            </a:r>
            <a:endParaRPr lang="en-US" sz="2000" dirty="0" smtClean="0">
              <a:latin typeface="Uni Sans Heavy Caps" panose="00000500000000000000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94174" y="836712"/>
            <a:ext cx="3312368" cy="52565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latin typeface="Uni Sans Heavy Caps" panose="00000500000000000000" pitchFamily="50" charset="-52"/>
              </a:rPr>
              <a:t>Analytics</a:t>
            </a:r>
            <a:endParaRPr lang="ru-RU" sz="28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Built in</a:t>
            </a:r>
            <a:endParaRPr lang="ru-RU" sz="20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Predict Demand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Price Accurately</a:t>
            </a:r>
            <a:endParaRPr lang="en-US" sz="2000" dirty="0">
              <a:latin typeface="Uni Sans Heavy Caps" panose="00000500000000000000" pitchFamily="50" charset="-52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Buy Smarter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Uni Sans Heavy Caps" panose="00000500000000000000" pitchFamily="50" charset="-52"/>
              </a:rPr>
              <a:t>Big-Data Ready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99" y="3789040"/>
            <a:ext cx="1950348" cy="1950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4077072"/>
            <a:ext cx="1296144" cy="1296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72" y="3999458"/>
            <a:ext cx="1451372" cy="1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2" y="242088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B312D"/>
                </a:solidFill>
                <a:latin typeface="Uni Sans Heavy Caps" charset="0"/>
                <a:ea typeface="Uni Sans Heavy Caps" charset="0"/>
                <a:cs typeface="Uni Sans Heavy Caps" charset="0"/>
              </a:rPr>
              <a:t>Demo:</a:t>
            </a:r>
          </a:p>
          <a:p>
            <a:pPr algn="ctr"/>
            <a:r>
              <a:rPr lang="en-US" sz="6600" dirty="0" err="1" smtClean="0">
                <a:solidFill>
                  <a:srgbClr val="2B312D"/>
                </a:solidFill>
                <a:latin typeface="Uni Sans Heavy Caps" charset="0"/>
                <a:ea typeface="Uni Sans Heavy Caps" charset="0"/>
                <a:cs typeface="Uni Sans Heavy Caps" charset="0"/>
              </a:rPr>
              <a:t>Fastcart.ml</a:t>
            </a:r>
            <a:endParaRPr lang="en-US" sz="6600" dirty="0">
              <a:solidFill>
                <a:srgbClr val="2B312D"/>
              </a:solidFill>
              <a:latin typeface="Uni Sans Heavy Caps" charset="0"/>
              <a:ea typeface="Uni Sans Heavy Caps" charset="0"/>
              <a:cs typeface="Uni Sans Heavy Cap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123\Desktop\хакатон\photo-1421986527537-888d998adb7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r="9312"/>
          <a:stretch/>
        </p:blipFill>
        <p:spPr bwMode="auto">
          <a:xfrm>
            <a:off x="0" y="-243408"/>
            <a:ext cx="12212266" cy="91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3143672" y="5013176"/>
            <a:ext cx="5904656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solidFill>
                  <a:srgbClr val="2B312D"/>
                </a:solidFill>
                <a:latin typeface="Uni Sans Heavy Caps" pitchFamily="50" charset="-52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7975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100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ＭＳ Ｐゴシック</vt:lpstr>
      <vt:lpstr>Tunga</vt:lpstr>
      <vt:lpstr>Uni Sans Heavy Caps</vt:lpstr>
      <vt:lpstr>맑은 고딕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Малахов</dc:creator>
  <cp:lastModifiedBy>Microsoft Office User</cp:lastModifiedBy>
  <cp:revision>197</cp:revision>
  <cp:lastPrinted>2017-06-04T08:38:23Z</cp:lastPrinted>
  <dcterms:created xsi:type="dcterms:W3CDTF">2015-04-24T19:49:22Z</dcterms:created>
  <dcterms:modified xsi:type="dcterms:W3CDTF">2017-06-04T10:08:28Z</dcterms:modified>
</cp:coreProperties>
</file>