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8" autoAdjust="0"/>
    <p:restoredTop sz="94660"/>
  </p:normalViewPr>
  <p:slideViewPr>
    <p:cSldViewPr snapToGrid="0">
      <p:cViewPr>
        <p:scale>
          <a:sx n="150" d="100"/>
          <a:sy n="150" d="100"/>
        </p:scale>
        <p:origin x="27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CB8559-B3DC-ADF9-D9CE-1916AC8ED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02F5C1-AF90-CC87-89F0-0A0A8F8CA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C6E531-BFF2-49F4-B169-CCDF04F7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A9573B-BA41-9063-6058-A309E9C3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A15AAB-71FD-328F-2D4F-3FF8A390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59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4D951-71DA-272F-2CE8-D9694A51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19C362D-49A2-0AE2-B002-36C9D4FE7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3D5C6-C91B-BB5E-FB8E-755A1EDD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A5150-8012-4B32-4900-7CBD214B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64B478-2EF0-980E-D2CA-3527E85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48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D2397F-08C7-2335-94A1-C60A4354E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6A5AEE-5C78-C6F7-D1DB-7D1788CE8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24F91-AC70-945F-C8C1-636B16D8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DFF248-721E-7D45-98D4-0F15EFF1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DFA60-20F1-65B0-F043-EA109B0E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17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E6CF4-3295-FDAB-BB1E-0B270F15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CBEEB3-1FDF-162B-88D1-501A62A2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07DEB2-5741-8A76-8A4A-BEF64D2B9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51F2F3-DFC2-A2A4-FD97-EDB3F5C5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E7BECE-D77C-749D-BA97-F5502468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2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E3FD97-A67D-5283-6E3A-6547A542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9C9CD3-8213-0563-A2E4-21AC94871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EAA84-A6B7-9C50-7F69-F40EBF5C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B9BA39-112D-013D-E322-F476D0B2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7DB410-993E-D769-3E94-23C93421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5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FCD04-BE18-7419-2C37-1020B2DE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C2EC0-531D-F8DB-D8C6-C0728C823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59D3C9-CA32-4E13-4356-E2E5DDC7F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1BA3E6-6261-E6C7-50FB-7DDAAE2A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B4BDA1-99FE-C9EC-059E-F097C88D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852969-047A-4F0A-3ADD-C6B79187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871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D9C68-CCA4-1DB3-B1E1-68BE764C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EC7C2F-2CE4-9E7D-CC03-60AE4AD8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ED6D87A-D732-CD08-5EE7-CFD848FAC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E0021F-E8C7-1EBA-60E7-709A7F96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89A11D-92DE-8907-17D6-561E4804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5FCC9D-2A0F-9B7A-6374-2A675A6F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762D9F-A156-2091-33EF-C0C47F28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9065D3-DDD5-214B-7640-91D83EA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97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AA941-4F76-5FC3-09A2-17AC7C57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C52ED3-12AF-11D7-0CDF-041E993E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1A4B08-BB6A-0437-3877-1ACD67A92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8E7547-E70D-EB33-7B41-DF2C68DB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5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3A730-7966-EBCA-749B-51A678DE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3DA81-C57E-41FD-53BF-F3FF1434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D4D1F9-2825-5443-C096-2399C977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5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6AA145-4FD5-772A-9D0E-389187E2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97AB0A-448A-34E8-D0AD-E4EC06541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E9151E-83C6-6FD3-0BAA-83B9B9A59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5460AA-52CD-B611-418F-36D93DE6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285608-247F-BF10-16D7-9630C8E1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520D19-6A5B-B4C6-01DF-6E0E73D6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96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B4FB2-5FB4-B07E-2F31-D5E8AB54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498CFA3-7DE1-8174-1930-3CABF31E5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F4C58B-A631-454E-323B-6D2959BF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25A17E-F361-2690-44D9-D4011876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624162-9FDF-105B-4913-A0F0B3E8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79D24F-644C-212C-BFBF-579110BA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45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13D25C-0805-AED9-8B86-4BA5097F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15BBD7-A393-63A6-9821-657D50949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D2089-84D9-F7CD-FDCB-C0E70322C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2EE9-1FB7-4BC1-AC5D-9BE37F30FE6E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9B558-C40C-A51A-826B-3FCB2F19F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B2313-5833-E7A4-5575-43DE26504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F1904D-0E49-4199-9A65-50906304D2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37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7D1D5213-8AF5-9393-4282-78AE195B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51" y="0"/>
            <a:ext cx="9109098" cy="685799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6E0B33B-3B19-171B-AD1B-DCA121C4AD93}"/>
              </a:ext>
            </a:extLst>
          </p:cNvPr>
          <p:cNvSpPr/>
          <p:nvPr/>
        </p:nvSpPr>
        <p:spPr>
          <a:xfrm>
            <a:off x="31496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282F8BA-DAA6-CF3D-386C-FF87485F1D75}"/>
              </a:ext>
            </a:extLst>
          </p:cNvPr>
          <p:cNvSpPr/>
          <p:nvPr/>
        </p:nvSpPr>
        <p:spPr>
          <a:xfrm>
            <a:off x="67437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E2B99C1-FFAA-DC1C-AB72-918D7F86362C}"/>
              </a:ext>
            </a:extLst>
          </p:cNvPr>
          <p:cNvSpPr/>
          <p:nvPr/>
        </p:nvSpPr>
        <p:spPr>
          <a:xfrm>
            <a:off x="9462299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12FC6D6-0662-48E8-4A59-0BF6E6FCC151}"/>
              </a:ext>
            </a:extLst>
          </p:cNvPr>
          <p:cNvSpPr/>
          <p:nvPr/>
        </p:nvSpPr>
        <p:spPr>
          <a:xfrm>
            <a:off x="2184400" y="3651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64B57EB-949E-B336-81B7-CE462FFBD247}"/>
              </a:ext>
            </a:extLst>
          </p:cNvPr>
          <p:cNvSpPr/>
          <p:nvPr/>
        </p:nvSpPr>
        <p:spPr>
          <a:xfrm>
            <a:off x="7795424" y="5143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642BD76-7B77-4050-66EB-3F306C8B66FF}"/>
              </a:ext>
            </a:extLst>
          </p:cNvPr>
          <p:cNvSpPr/>
          <p:nvPr/>
        </p:nvSpPr>
        <p:spPr>
          <a:xfrm>
            <a:off x="6367862" y="4413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9A97CD6-320D-9827-37AF-8CFC47E5A5C5}"/>
              </a:ext>
            </a:extLst>
          </p:cNvPr>
          <p:cNvSpPr/>
          <p:nvPr/>
        </p:nvSpPr>
        <p:spPr>
          <a:xfrm>
            <a:off x="10333049" y="5175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58995BE-6756-E7BB-DB97-8E64761116A6}"/>
              </a:ext>
            </a:extLst>
          </p:cNvPr>
          <p:cNvSpPr/>
          <p:nvPr/>
        </p:nvSpPr>
        <p:spPr>
          <a:xfrm>
            <a:off x="1571625" y="927100"/>
            <a:ext cx="4410075" cy="1501775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8BA2E88-04C5-E000-C3F6-FF46B944ECF9}"/>
              </a:ext>
            </a:extLst>
          </p:cNvPr>
          <p:cNvSpPr/>
          <p:nvPr/>
        </p:nvSpPr>
        <p:spPr>
          <a:xfrm>
            <a:off x="1397788" y="2003425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A1ED02E-A92B-861E-16A1-AA13EAF4CC18}"/>
              </a:ext>
            </a:extLst>
          </p:cNvPr>
          <p:cNvSpPr/>
          <p:nvPr/>
        </p:nvSpPr>
        <p:spPr>
          <a:xfrm>
            <a:off x="2305051" y="1046162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8E24C31-39A2-EFD7-D912-D482F776A098}"/>
              </a:ext>
            </a:extLst>
          </p:cNvPr>
          <p:cNvSpPr/>
          <p:nvPr/>
        </p:nvSpPr>
        <p:spPr>
          <a:xfrm>
            <a:off x="1962151" y="927100"/>
            <a:ext cx="1219199" cy="147955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0CA2B12-6DCA-E5B3-1111-76511C4CD643}"/>
              </a:ext>
            </a:extLst>
          </p:cNvPr>
          <p:cNvSpPr/>
          <p:nvPr/>
        </p:nvSpPr>
        <p:spPr>
          <a:xfrm>
            <a:off x="1947469" y="1069975"/>
            <a:ext cx="213919" cy="20637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FAEF358-049D-EE7E-0FCA-4E9310469F00}"/>
              </a:ext>
            </a:extLst>
          </p:cNvPr>
          <p:cNvSpPr/>
          <p:nvPr/>
        </p:nvSpPr>
        <p:spPr>
          <a:xfrm>
            <a:off x="2608859" y="1046162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47174DA-082D-802C-C750-DAAA005EE501}"/>
              </a:ext>
            </a:extLst>
          </p:cNvPr>
          <p:cNvSpPr/>
          <p:nvPr/>
        </p:nvSpPr>
        <p:spPr>
          <a:xfrm>
            <a:off x="2855722" y="1069975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E1F74A1-2F9F-D202-3DDD-BFE239DCD2ED}"/>
              </a:ext>
            </a:extLst>
          </p:cNvPr>
          <p:cNvSpPr/>
          <p:nvPr/>
        </p:nvSpPr>
        <p:spPr>
          <a:xfrm>
            <a:off x="3061894" y="1146175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E7AACE2C-1486-9E67-FF59-8D20A5492456}"/>
              </a:ext>
            </a:extLst>
          </p:cNvPr>
          <p:cNvSpPr/>
          <p:nvPr/>
        </p:nvSpPr>
        <p:spPr>
          <a:xfrm>
            <a:off x="2167738" y="2054225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9985BE8-03E6-F0CC-7E66-8121D375ABC3}"/>
              </a:ext>
            </a:extLst>
          </p:cNvPr>
          <p:cNvSpPr/>
          <p:nvPr/>
        </p:nvSpPr>
        <p:spPr>
          <a:xfrm>
            <a:off x="2936875" y="2028826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D55ED79-FC92-16C0-13DE-1ECF5A3D8456}"/>
              </a:ext>
            </a:extLst>
          </p:cNvPr>
          <p:cNvSpPr/>
          <p:nvPr/>
        </p:nvSpPr>
        <p:spPr>
          <a:xfrm>
            <a:off x="2167738" y="2293939"/>
            <a:ext cx="125019" cy="1238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5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9E8DBB00-F33A-2518-C0AF-3E8FB3827F5C}"/>
              </a:ext>
            </a:extLst>
          </p:cNvPr>
          <p:cNvSpPr/>
          <p:nvPr/>
        </p:nvSpPr>
        <p:spPr>
          <a:xfrm>
            <a:off x="8262139" y="1044575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822C137-2599-FCB8-7A3C-4891962F48A6}"/>
              </a:ext>
            </a:extLst>
          </p:cNvPr>
          <p:cNvSpPr/>
          <p:nvPr/>
        </p:nvSpPr>
        <p:spPr>
          <a:xfrm>
            <a:off x="6180024" y="1193799"/>
            <a:ext cx="207771" cy="203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914ADFB-8B1F-E1A6-A166-6804EEA231B8}"/>
              </a:ext>
            </a:extLst>
          </p:cNvPr>
          <p:cNvSpPr/>
          <p:nvPr/>
        </p:nvSpPr>
        <p:spPr>
          <a:xfrm>
            <a:off x="10347526" y="1044575"/>
            <a:ext cx="207771" cy="203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880C429-43CB-806A-A31A-2CEF39A239D5}"/>
              </a:ext>
            </a:extLst>
          </p:cNvPr>
          <p:cNvSpPr/>
          <p:nvPr/>
        </p:nvSpPr>
        <p:spPr>
          <a:xfrm>
            <a:off x="10347526" y="6318250"/>
            <a:ext cx="207771" cy="203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8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9365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97E19-0AE9-815C-44D2-833AA3FB7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>
            <a:extLst>
              <a:ext uri="{FF2B5EF4-FFF2-40B4-BE49-F238E27FC236}">
                <a16:creationId xmlns:a16="http://schemas.microsoft.com/office/drawing/2014/main" id="{555794AB-CF54-AC80-000D-9E54AB7A1F11}"/>
              </a:ext>
            </a:extLst>
          </p:cNvPr>
          <p:cNvSpPr/>
          <p:nvPr/>
        </p:nvSpPr>
        <p:spPr>
          <a:xfrm>
            <a:off x="31496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4D7F355-7646-866F-B51E-1A85DF6DE55B}"/>
              </a:ext>
            </a:extLst>
          </p:cNvPr>
          <p:cNvSpPr/>
          <p:nvPr/>
        </p:nvSpPr>
        <p:spPr>
          <a:xfrm>
            <a:off x="6743700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27A8281-4196-4749-BCA0-7D93BA86A838}"/>
              </a:ext>
            </a:extLst>
          </p:cNvPr>
          <p:cNvSpPr/>
          <p:nvPr/>
        </p:nvSpPr>
        <p:spPr>
          <a:xfrm>
            <a:off x="9462299" y="44450"/>
            <a:ext cx="317500" cy="298450"/>
          </a:xfrm>
          <a:prstGeom prst="ellips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CA99C8-7758-026F-CDB2-AD8950F91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87" y="3390899"/>
            <a:ext cx="8104038" cy="2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1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9A77E-BCF8-A422-CBC6-10F486A68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2A5F4BE-FA0E-A932-5B76-1AEC18E0398C}"/>
              </a:ext>
            </a:extLst>
          </p:cNvPr>
          <p:cNvGrpSpPr/>
          <p:nvPr/>
        </p:nvGrpSpPr>
        <p:grpSpPr>
          <a:xfrm>
            <a:off x="2813050" y="1549400"/>
            <a:ext cx="6089650" cy="3036469"/>
            <a:chOff x="228965" y="666750"/>
            <a:chExt cx="11435985" cy="5702300"/>
          </a:xfrm>
        </p:grpSpPr>
        <p:pic>
          <p:nvPicPr>
            <p:cNvPr id="4" name="Grafik 3" descr="Ein Bild, das Text, Screenshot, Farbigkeit, Design enthält.&#10;&#10;KI-generierte Inhalte können fehlerhaft sein.">
              <a:extLst>
                <a:ext uri="{FF2B5EF4-FFF2-40B4-BE49-F238E27FC236}">
                  <a16:creationId xmlns:a16="http://schemas.microsoft.com/office/drawing/2014/main" id="{F1000CD3-AF2A-59C9-9761-FCE9534E2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965" y="743331"/>
              <a:ext cx="11226435" cy="5625719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5179F44-3D7C-E62F-174B-06BB16011F2F}"/>
                </a:ext>
              </a:extLst>
            </p:cNvPr>
            <p:cNvSpPr/>
            <p:nvPr/>
          </p:nvSpPr>
          <p:spPr>
            <a:xfrm>
              <a:off x="228965" y="666750"/>
              <a:ext cx="11435985" cy="1968500"/>
            </a:xfrm>
            <a:prstGeom prst="rect">
              <a:avLst/>
            </a:prstGeom>
            <a:solidFill>
              <a:schemeClr val="bg1">
                <a:lumMod val="95000"/>
                <a:alpha val="8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B33A8FC5-E344-BA98-E7F9-4A8DBB644968}"/>
              </a:ext>
            </a:extLst>
          </p:cNvPr>
          <p:cNvSpPr/>
          <p:nvPr/>
        </p:nvSpPr>
        <p:spPr>
          <a:xfrm>
            <a:off x="4160039" y="2546350"/>
            <a:ext cx="317500" cy="2984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47330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24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Gerold Lindorfer</dc:creator>
  <cp:lastModifiedBy>Gerold Lindorfer</cp:lastModifiedBy>
  <cp:revision>5</cp:revision>
  <dcterms:created xsi:type="dcterms:W3CDTF">2025-02-22T15:42:40Z</dcterms:created>
  <dcterms:modified xsi:type="dcterms:W3CDTF">2025-02-22T16:31:03Z</dcterms:modified>
</cp:coreProperties>
</file>