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ncode Sans Condensed Thin" panose="020B0604020202020204" charset="0"/>
      <p:bold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Open Sans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7262e840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7262e8402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c7262e8402_1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77e16ef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77e16ef2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c77e16ef2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Evan</a:t>
            </a:r>
            <a:endParaRPr/>
          </a:p>
        </p:txBody>
      </p:sp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7262e840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7262e8402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Evan</a:t>
            </a:r>
            <a:endParaRPr/>
          </a:p>
        </p:txBody>
      </p:sp>
      <p:sp>
        <p:nvSpPr>
          <p:cNvPr id="92" name="Google Shape;92;gc7262e8402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Kaylyn</a:t>
            </a: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7262e8402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7262e8402_1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Kaylyn</a:t>
            </a:r>
            <a:endParaRPr/>
          </a:p>
        </p:txBody>
      </p:sp>
      <p:sp>
        <p:nvSpPr>
          <p:cNvPr id="109" name="Google Shape;109;gc7262e8402_1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829badd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829badd00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c829badd0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7262e85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7262e855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c7262e855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1" y="4598607"/>
            <a:ext cx="2416273" cy="213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sz="5000" b="1" i="0" u="none" strike="noStrike" cap="non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Graphic">
  <p:cSld name="Header + Graphic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>
            <a:spLocks noGrp="1"/>
          </p:cNvSpPr>
          <p:nvPr>
            <p:ph type="chart" idx="2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2" name="Google Shape;6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460375" y="369733"/>
            <a:ext cx="817221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sz="3000" b="1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1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sz="5000" b="1" i="0" u="none" strike="noStrike" cap="non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Header + Subheader +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5037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47923" y="371510"/>
            <a:ext cx="819711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Condensed Thin"/>
              <a:buNone/>
              <a:defRPr sz="3000" b="1" i="0" u="none" strike="noStrike" cap="non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bg>
      <p:bgPr>
        <a:solidFill>
          <a:schemeClr val="dk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UW_W Logo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47923" y="369733"/>
            <a:ext cx="819711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Condensed Thin"/>
              <a:buNone/>
              <a:defRPr sz="3000" b="1" i="0" u="none" strike="noStrike" cap="non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Graphic">
  <p:cSld name="Header + Graphic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>
            <a:spLocks noGrp="1"/>
          </p:cNvSpPr>
          <p:nvPr>
            <p:ph type="chart" idx="2"/>
          </p:nvPr>
        </p:nvSpPr>
        <p:spPr>
          <a:xfrm>
            <a:off x="447923" y="1724977"/>
            <a:ext cx="8184662" cy="282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5037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Condensed Thin"/>
              <a:buNone/>
              <a:defRPr sz="3000" b="1" i="0" u="none" strike="noStrike" cap="non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8" descr="W Logo_Purple_2685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sz="3000" b="1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1" y="4599009"/>
            <a:ext cx="2425226" cy="213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 descr="W Logo_Purple_2685_HE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Condensed Thin"/>
              <a:buNone/>
              <a:defRPr sz="5000" b="1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0" descr="W Logo_Purple_2685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085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0376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Condensed Thin"/>
              <a:buNone/>
              <a:defRPr sz="5000" b="1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Header + Subheader +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381" y="1364403"/>
            <a:ext cx="1103781" cy="9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sz="3000" b="1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DecTgeMh1rJG8rEsX8zhg5hcJew2TESu/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460374" y="644993"/>
            <a:ext cx="8683625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-US"/>
              <a:t>FastQCS</a:t>
            </a:r>
            <a:r>
              <a:rPr lang="en-US" baseline="30000"/>
              <a:t>3</a:t>
            </a:r>
            <a:br>
              <a:rPr lang="en-US" baseline="30000"/>
            </a:br>
            <a:r>
              <a:rPr lang="en-US" sz="3600" baseline="30000"/>
              <a:t>Analytical App Interface for Microbiome Sequencing Quality and Results</a:t>
            </a:r>
            <a:br>
              <a:rPr lang="en-US" sz="3600" baseline="30000"/>
            </a:br>
            <a:r>
              <a:rPr lang="en-US" sz="2000" baseline="30000"/>
              <a:t>Nick Bohmann, Cassandra Maranas, Ben Nguyen, Evan Pepper, Kaylyn Torkelson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Microbiome Sequencing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Identification of taxa present in the microbiome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Critical step in microbiome research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16S amplicon sequencing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Sequencing of unique region of bacterial DNA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Determine presence and relative abundance of taxa 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-US">
                <a:solidFill>
                  <a:schemeClr val="dk1"/>
                </a:solidFill>
              </a:rPr>
              <a:t>Interested in sequencing quality, classification of sequencing results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-US">
                <a:solidFill>
                  <a:schemeClr val="dk1"/>
                </a:solidFill>
              </a:rPr>
              <a:t>Sequence Quality: FastQC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solidFill>
                  <a:schemeClr val="dk1"/>
                </a:solidFill>
              </a:rPr>
              <a:t>Per base sequence quality, reads per sample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-US">
                <a:solidFill>
                  <a:schemeClr val="dk1"/>
                </a:solidFill>
              </a:rPr>
              <a:t>Taxonomic Classification: Qiime2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Relative abundance, alpha/beta diversity 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562425" y="1538775"/>
            <a:ext cx="76533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erriweather Sans"/>
              <a:buChar char="&gt;"/>
            </a:pPr>
            <a:r>
              <a:rPr lang="en-US" sz="2100"/>
              <a:t>Motivation:</a:t>
            </a:r>
            <a:endParaRPr sz="2100"/>
          </a:p>
          <a:p>
            <a:pPr marL="742950" lvl="1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 Sans"/>
              <a:buChar char="–"/>
            </a:pPr>
            <a:r>
              <a:rPr lang="en-US" sz="1400"/>
              <a:t>Why is software so inaccessible to the inexperienced bioinformatician?</a:t>
            </a:r>
            <a:endParaRPr sz="1400"/>
          </a:p>
          <a:p>
            <a:pPr marL="742950" lvl="1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 Sans"/>
              <a:buChar char="–"/>
            </a:pPr>
            <a:r>
              <a:rPr lang="en-US" sz="1400"/>
              <a:t>Goal: create easy to use, </a:t>
            </a:r>
            <a:r>
              <a:rPr lang="en-US" sz="1400" u="sng"/>
              <a:t>user-controlled</a:t>
            </a:r>
            <a:r>
              <a:rPr lang="en-US" sz="1400"/>
              <a:t>, streamlined interface for preliminary 16S amplicon sequence data -- what did you get?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erriweather Sans"/>
              <a:buChar char="&gt;"/>
            </a:pPr>
            <a:r>
              <a:rPr lang="en-US" sz="2100"/>
              <a:t>Performs summary statistics, generates ASVs, phylogenetics, classification, dash visualization</a:t>
            </a:r>
            <a:br>
              <a:rPr lang="en-US" sz="2100"/>
            </a:br>
            <a:endParaRPr sz="2100"/>
          </a:p>
          <a:p>
            <a:pPr marL="342900" lvl="0" indent="-323850" algn="l" rtl="0">
              <a:spcBef>
                <a:spcPts val="0"/>
              </a:spcBef>
              <a:spcAft>
                <a:spcPts val="0"/>
              </a:spcAft>
              <a:buSzPts val="2100"/>
              <a:buChar char="&gt;"/>
            </a:pPr>
            <a:r>
              <a:rPr lang="en-US" sz="2100"/>
              <a:t>Leverages pre-existing software without all the fluff</a:t>
            </a:r>
            <a:endParaRPr sz="2100"/>
          </a:p>
          <a:p>
            <a:pPr marL="7429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9900FF"/>
              </a:solidFill>
            </a:endParaRPr>
          </a:p>
          <a:p>
            <a:pPr marL="7429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Our Application: FastQCS</a:t>
            </a:r>
            <a:r>
              <a:rPr lang="en-US" baseline="30000"/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447925" y="1730677"/>
            <a:ext cx="8197200" cy="291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The lab tech just generated new 16S sequencing data! I (a grad student) want to know generally what the data looks like.</a:t>
            </a:r>
            <a:br>
              <a:rPr lang="en-US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Modules: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Validation and summary of sequencing data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ASV table, taxonomy, alpha/beta diversity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298700" y="1515125"/>
            <a:ext cx="8921100" cy="3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&gt;"/>
            </a:pPr>
            <a:r>
              <a:rPr lang="en-US" sz="2200"/>
              <a:t>QIIME2</a:t>
            </a:r>
            <a:endParaRPr sz="22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–"/>
            </a:pPr>
            <a:r>
              <a:rPr lang="en-US" sz="1900"/>
              <a:t>input: raw sequencing data 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–"/>
            </a:pPr>
            <a:r>
              <a:rPr lang="en-US" sz="1900"/>
              <a:t>output: taxonomic classification, alpha diversity metric vectors, beta diversity distance matrices</a:t>
            </a:r>
            <a:r>
              <a:rPr lang="en-US"/>
              <a:t> 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&gt;"/>
            </a:pPr>
            <a:r>
              <a:rPr lang="en-US" sz="2200"/>
              <a:t>Biopython</a:t>
            </a:r>
            <a:endParaRPr sz="22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900"/>
              <a:t>tied in with QIIME2</a:t>
            </a:r>
            <a:endParaRPr sz="19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900"/>
              <a:t>used independently for determining sequencing quality </a:t>
            </a:r>
            <a:endParaRPr sz="19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&gt;"/>
            </a:pPr>
            <a:r>
              <a:rPr lang="en-US" sz="2200"/>
              <a:t>Dash</a:t>
            </a:r>
            <a:endParaRPr sz="22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900"/>
              <a:t>final interactive dashboard</a:t>
            </a:r>
            <a:endParaRPr sz="1900"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Package Dependencies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988" y="190525"/>
            <a:ext cx="2056075" cy="9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1312" y="2468188"/>
            <a:ext cx="1490661" cy="99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4763" y="3655650"/>
            <a:ext cx="1983801" cy="148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FastQCS</a:t>
            </a:r>
            <a:r>
              <a:rPr lang="en-US" baseline="30000"/>
              <a:t>3</a:t>
            </a:r>
            <a:r>
              <a:rPr lang="en-US"/>
              <a:t> Pipeline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7207525" y="3940400"/>
            <a:ext cx="1936500" cy="1203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  <a:reflection stA="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516922"/>
            <a:ext cx="6902725" cy="3112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479700" y="394122"/>
            <a:ext cx="8184600" cy="993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Video</a:t>
            </a:r>
            <a:endParaRPr/>
          </a:p>
        </p:txBody>
      </p:sp>
      <p:pic>
        <p:nvPicPr>
          <p:cNvPr id="120" name="Google Shape;120;p20" title="fastQCS3-fast-tutori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88447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64900" y="1565100"/>
            <a:ext cx="8753100" cy="236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spcBef>
                <a:spcPts val="480"/>
              </a:spcBef>
              <a:spcAft>
                <a:spcPts val="0"/>
              </a:spcAft>
              <a:buSzPts val="2100"/>
              <a:buChar char="&gt;"/>
            </a:pPr>
            <a:r>
              <a:rPr lang="en-US" sz="2100"/>
              <a:t>Ability to input multiple directories of .fastq files at once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&gt;"/>
            </a:pPr>
            <a:r>
              <a:rPr lang="en-US" sz="2100"/>
              <a:t>More plots and enhanced user customization of their display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option to display some summary stats before dada2 filtering step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&gt;"/>
            </a:pPr>
            <a:r>
              <a:rPr lang="en-US" sz="2100"/>
              <a:t>Include pipeline for training a user-specific classifier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&gt;"/>
            </a:pPr>
            <a:r>
              <a:rPr lang="en-US" sz="2100"/>
              <a:t>Expand to include paired end sequencing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&gt;"/>
            </a:pPr>
            <a:r>
              <a:rPr lang="en-US" sz="2100"/>
              <a:t>Cut out QIIME2 completely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&gt;"/>
            </a:pPr>
            <a:r>
              <a:rPr lang="en-US" sz="2100"/>
              <a:t>Make pip installable</a:t>
            </a:r>
            <a:endParaRPr sz="2100"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Possible Future Steps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On-screen Show (16:9)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Encode Sans Condensed Thin</vt:lpstr>
      <vt:lpstr>Merriweather Sans</vt:lpstr>
      <vt:lpstr>Arial</vt:lpstr>
      <vt:lpstr>Open Sans</vt:lpstr>
      <vt:lpstr>Calibri</vt:lpstr>
      <vt:lpstr>Open Sans Light</vt:lpstr>
      <vt:lpstr>Custom Design</vt:lpstr>
      <vt:lpstr>1_Custom Design</vt:lpstr>
      <vt:lpstr>FastQCS3 Analytical App Interface for Microbiome Sequencing Quality and Results Nick Bohmann, Cassandra Maranas, Ben Nguyen, Evan Pepper, Kaylyn Torkelson</vt:lpstr>
      <vt:lpstr>Background</vt:lpstr>
      <vt:lpstr>Background</vt:lpstr>
      <vt:lpstr>Our Application: FastQCS3</vt:lpstr>
      <vt:lpstr>Use cases</vt:lpstr>
      <vt:lpstr>Package Dependencies</vt:lpstr>
      <vt:lpstr>FastQCS3 Pipeline</vt:lpstr>
      <vt:lpstr>Demo Video</vt:lpstr>
      <vt:lpstr>Possible 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FastQCS3 Analytical App Interface for Microbiome Sequencing Quality and Results Nick Bohmann, Cassandra Maranas, Ben Nguyen, Evan Pepper, Kaylyn Torkelson</dc:title>
  <cp:lastModifiedBy>Kaylyn Torkelson</cp:lastModifiedBy>
  <cp:revision>1</cp:revision>
  <dcterms:modified xsi:type="dcterms:W3CDTF">2021-03-17T00:01:49Z</dcterms:modified>
</cp:coreProperties>
</file>