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016E-DD55-488A-94F1-2FABE9629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32128-6A99-445D-88E1-E2F284D89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D65D-75C3-4A1D-A984-2C3B9F62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0A9F-A801-4DB7-A03D-4882510E5A4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51565-36DC-4F42-8832-DD6A662F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852D3-3511-47AA-B66F-D97E684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CEC1-739A-403D-809B-84EE4E4D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5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E38F-37F7-449A-81CF-4BCBC725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4722D-7C89-4052-9A4E-FCBFD6FB5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9F38-F73E-4829-9F2A-BF061C15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0A9F-A801-4DB7-A03D-4882510E5A4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40576-B7F5-4C24-80BD-7270A3ED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F3283-4BB3-47FE-B2E2-3EB2E985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CEC1-739A-403D-809B-84EE4E4D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9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A9086-9261-4CB4-AA23-23D96D815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4BF7A-7654-42A3-A3B6-E565F16CB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E7DB7-8979-4D90-B608-FE4E75AB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0A9F-A801-4DB7-A03D-4882510E5A4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DDB6B-4944-46BC-9D2C-A6188BB5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40400-343F-46B1-A3CE-CA8DC89E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CEC1-739A-403D-809B-84EE4E4D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3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7669-D208-4DEB-B192-FB54C996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56F76-29D3-418A-AB54-79806502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D0DE9-8A20-43EA-AE06-AB51A230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0A9F-A801-4DB7-A03D-4882510E5A4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E504F-9176-4FE3-995C-FB38DF05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2604F-F205-4057-8779-B5DC96F4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CEC1-739A-403D-809B-84EE4E4D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6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73CC-DF69-407A-BA00-98EA3C21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F0DE6-43E3-4C4C-97C7-47AFD511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8878E-5EAA-4FDC-B100-FFA0CF2B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0A9F-A801-4DB7-A03D-4882510E5A4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9F58D-886A-46F1-9643-301C82F5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7D7FB-F83C-4724-AE9E-C9D0F486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CEC1-739A-403D-809B-84EE4E4D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9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56D9-5B13-4CB7-8C10-383993C5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EADE-BF5F-4CDC-A2E2-A8C842B87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CBB36-CC56-4B79-A32D-E5B7AC982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D2B28-5F55-4770-8B0A-4975A0D8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0A9F-A801-4DB7-A03D-4882510E5A4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9B0E-DE89-49B2-8E18-D4F94B35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2C866-9085-488C-B389-C55FDE71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CEC1-739A-403D-809B-84EE4E4D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1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3962-76A9-4179-88D8-6C2C2ED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DF9A-65F0-4C36-9232-DE049748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BD327-37E3-454A-84AF-9BC9E9B1A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D6E89-46F5-43E2-BC99-4659F7F3C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DA819-72F1-4698-A656-4A2EABCD8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D18A4-6CDA-418C-8BA4-79C16B19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0A9F-A801-4DB7-A03D-4882510E5A4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1F252-417E-4361-BD8C-A8666CAE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513C4-6437-4814-BEB3-23CABCA8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CEC1-739A-403D-809B-84EE4E4D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4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3F49-0116-4D01-BC2C-12128002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A0B56-9C82-4179-9F6C-33AE398A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0A9F-A801-4DB7-A03D-4882510E5A4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53A49-38BA-4214-A0AE-BDF2264E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E4A14-8870-4EAB-A27A-399E401C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CEC1-739A-403D-809B-84EE4E4D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4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87B74-FE91-4609-AF91-ED8AACEC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0A9F-A801-4DB7-A03D-4882510E5A4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C3739-03F8-4FD6-A474-AA2DDD24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0A1B8-09A4-40E6-A97A-0ADF224C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CEC1-739A-403D-809B-84EE4E4D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1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B80B-04AA-4A4F-B3D0-D80FBCC87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0AAB-D28D-4C4E-B2ED-C26524C92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DE0C5-3FC3-422D-8E55-2EBE0C4F8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F5F9A-355A-433C-87ED-CE383AD8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0A9F-A801-4DB7-A03D-4882510E5A4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1D4AF-BC97-4F3D-9D6E-5109EB64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97D74-B4FA-49BB-A33D-1D064D38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CEC1-739A-403D-809B-84EE4E4D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4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C40E-3B48-4BC3-9884-914EDBF2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D71C9-8958-4BF9-BDBC-A6E47C7E4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857FE-CAAA-493F-8400-A1FBD12B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22168-6A81-4B19-BE9D-D07F15C6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0A9F-A801-4DB7-A03D-4882510E5A4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288AA-E5C8-417D-A3AA-0A676439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28A0F-CDE6-44B1-86AD-D4FD169B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CEC1-739A-403D-809B-84EE4E4D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1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85E15-5137-41B7-B073-66B5541D7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14F0B-F873-478E-A48E-36040D031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5211B-4B00-4D07-9E4D-1D093FA60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30A9F-A801-4DB7-A03D-4882510E5A4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DA38A-F64C-4823-9117-FBED0004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DEB2C-2591-416F-A114-9AEB30AA2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FCEC1-739A-403D-809B-84EE4E4D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E9C0FE-0A6B-484B-AA0D-6EB5BF6C8F96}"/>
              </a:ext>
            </a:extLst>
          </p:cNvPr>
          <p:cNvSpPr/>
          <p:nvPr/>
        </p:nvSpPr>
        <p:spPr>
          <a:xfrm>
            <a:off x="6735773" y="1182425"/>
            <a:ext cx="5009969" cy="44761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4C85DDF-6863-4A8A-B4A2-0EF098C90444}"/>
              </a:ext>
            </a:extLst>
          </p:cNvPr>
          <p:cNvSpPr/>
          <p:nvPr/>
        </p:nvSpPr>
        <p:spPr>
          <a:xfrm>
            <a:off x="213064" y="3178206"/>
            <a:ext cx="1262489" cy="570179"/>
          </a:xfrm>
          <a:prstGeom prst="rightArrow">
            <a:avLst>
              <a:gd name="adj1" fmla="val 4633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BFC88-1176-4DB9-B025-D0A88BF5A29C}"/>
              </a:ext>
            </a:extLst>
          </p:cNvPr>
          <p:cNvSpPr/>
          <p:nvPr/>
        </p:nvSpPr>
        <p:spPr>
          <a:xfrm>
            <a:off x="1475553" y="1182425"/>
            <a:ext cx="4264056" cy="44761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484EE0-EA0D-4664-9B3A-781C51E6CB34}"/>
              </a:ext>
            </a:extLst>
          </p:cNvPr>
          <p:cNvSpPr/>
          <p:nvPr/>
        </p:nvSpPr>
        <p:spPr>
          <a:xfrm>
            <a:off x="1873189" y="3491146"/>
            <a:ext cx="3507584" cy="19212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37F3957-3AE1-4A1A-81A4-F7663CCA92B4}"/>
              </a:ext>
            </a:extLst>
          </p:cNvPr>
          <p:cNvSpPr/>
          <p:nvPr/>
        </p:nvSpPr>
        <p:spPr>
          <a:xfrm>
            <a:off x="5754218" y="317968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B0973C-B2FC-46C6-9EE8-842BE1A86B2A}"/>
              </a:ext>
            </a:extLst>
          </p:cNvPr>
          <p:cNvSpPr txBox="1"/>
          <p:nvPr/>
        </p:nvSpPr>
        <p:spPr>
          <a:xfrm>
            <a:off x="150918" y="2379216"/>
            <a:ext cx="1262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Input: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Directory of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FastQ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D4D9FE-BD3E-43FD-B22B-28BAA6DC191D}"/>
              </a:ext>
            </a:extLst>
          </p:cNvPr>
          <p:cNvSpPr txBox="1"/>
          <p:nvPr/>
        </p:nvSpPr>
        <p:spPr>
          <a:xfrm>
            <a:off x="2031077" y="3641318"/>
            <a:ext cx="3135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fastQCS3_dashboard.py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into dash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 link to complete interactive dashboard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1D962E-1C48-456B-8A6A-AD55C95D1C39}"/>
              </a:ext>
            </a:extLst>
          </p:cNvPr>
          <p:cNvSpPr/>
          <p:nvPr/>
        </p:nvSpPr>
        <p:spPr>
          <a:xfrm>
            <a:off x="1856909" y="1459636"/>
            <a:ext cx="3507584" cy="19212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6876B-2147-4537-9010-9F1A8D3F059A}"/>
              </a:ext>
            </a:extLst>
          </p:cNvPr>
          <p:cNvSpPr txBox="1"/>
          <p:nvPr/>
        </p:nvSpPr>
        <p:spPr>
          <a:xfrm>
            <a:off x="1981196" y="1563939"/>
            <a:ext cx="3238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fastQCS3_pkl.py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Automates QIIME process to output results by prompting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containing results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EAB8D-FAD6-4C03-AEC3-E6C0EFD8C4E1}"/>
              </a:ext>
            </a:extLst>
          </p:cNvPr>
          <p:cNvSpPr/>
          <p:nvPr/>
        </p:nvSpPr>
        <p:spPr>
          <a:xfrm>
            <a:off x="7162485" y="1563939"/>
            <a:ext cx="2078272" cy="18650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A862EC-6C34-44A5-A1C2-93FF30EF82BA}"/>
              </a:ext>
            </a:extLst>
          </p:cNvPr>
          <p:cNvSpPr/>
          <p:nvPr/>
        </p:nvSpPr>
        <p:spPr>
          <a:xfrm>
            <a:off x="7162485" y="3536260"/>
            <a:ext cx="2078272" cy="18650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E5506D-F180-48E0-BF70-1E9AC907FFBA}"/>
              </a:ext>
            </a:extLst>
          </p:cNvPr>
          <p:cNvSpPr/>
          <p:nvPr/>
        </p:nvSpPr>
        <p:spPr>
          <a:xfrm>
            <a:off x="9385761" y="3519222"/>
            <a:ext cx="2078272" cy="18650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5AD477-1FA7-4477-BF0A-59465B13BF91}"/>
              </a:ext>
            </a:extLst>
          </p:cNvPr>
          <p:cNvSpPr/>
          <p:nvPr/>
        </p:nvSpPr>
        <p:spPr>
          <a:xfrm>
            <a:off x="9385761" y="1555461"/>
            <a:ext cx="2078272" cy="18650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DEE9C-1786-482F-AB77-30091AE82CD3}"/>
              </a:ext>
            </a:extLst>
          </p:cNvPr>
          <p:cNvSpPr txBox="1"/>
          <p:nvPr/>
        </p:nvSpPr>
        <p:spPr>
          <a:xfrm>
            <a:off x="7344417" y="1850137"/>
            <a:ext cx="1742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Sequencing Quality: Graphs and Tables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612F9B-290E-487D-8A67-017B3D20263C}"/>
              </a:ext>
            </a:extLst>
          </p:cNvPr>
          <p:cNvSpPr txBox="1"/>
          <p:nvPr/>
        </p:nvSpPr>
        <p:spPr>
          <a:xfrm>
            <a:off x="9641925" y="1802165"/>
            <a:ext cx="1551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Taxonomic Classification and Relative Abundances: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Barplots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8D10AF-7722-478B-B09A-F37CC46D123B}"/>
              </a:ext>
            </a:extLst>
          </p:cNvPr>
          <p:cNvSpPr txBox="1"/>
          <p:nvPr/>
        </p:nvSpPr>
        <p:spPr>
          <a:xfrm>
            <a:off x="7302309" y="3970333"/>
            <a:ext cx="1802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Alpha Diversity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Metrics: Boxplots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3D0B6D-17D3-4375-8901-D7F72C9CB2CB}"/>
              </a:ext>
            </a:extLst>
          </p:cNvPr>
          <p:cNvSpPr txBox="1"/>
          <p:nvPr/>
        </p:nvSpPr>
        <p:spPr>
          <a:xfrm>
            <a:off x="9549709" y="3959444"/>
            <a:ext cx="1750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Beta Diversity Metrics: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PCoA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Plots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9489EC-857D-4330-BB04-227E8FDB2659}"/>
              </a:ext>
            </a:extLst>
          </p:cNvPr>
          <p:cNvSpPr txBox="1"/>
          <p:nvPr/>
        </p:nvSpPr>
        <p:spPr>
          <a:xfrm>
            <a:off x="5745346" y="2452077"/>
            <a:ext cx="955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Paste link to browser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79F3E-8504-4809-9C4D-0FB3D023A823}"/>
              </a:ext>
            </a:extLst>
          </p:cNvPr>
          <p:cNvSpPr txBox="1"/>
          <p:nvPr/>
        </p:nvSpPr>
        <p:spPr>
          <a:xfrm>
            <a:off x="2343706" y="807866"/>
            <a:ext cx="236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 Components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613BE4-16F0-40F8-88DB-B0C177C75E8B}"/>
              </a:ext>
            </a:extLst>
          </p:cNvPr>
          <p:cNvSpPr txBox="1"/>
          <p:nvPr/>
        </p:nvSpPr>
        <p:spPr>
          <a:xfrm>
            <a:off x="7982519" y="809341"/>
            <a:ext cx="260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21195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Kaylyn Torkelson</dc:creator>
  <cp:lastModifiedBy>Kaylyn Torkelson</cp:lastModifiedBy>
  <cp:revision>4</cp:revision>
  <dcterms:created xsi:type="dcterms:W3CDTF">2021-03-16T17:22:58Z</dcterms:created>
  <dcterms:modified xsi:type="dcterms:W3CDTF">2021-03-16T18:04:10Z</dcterms:modified>
</cp:coreProperties>
</file>