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Encode Sans Condensed Thin" panose="020B0604020202020204" charset="0"/>
      <p:bold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Open Sans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Kaylyn</a:t>
            </a: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Nick </a:t>
            </a:r>
            <a:endParaRPr/>
          </a:p>
        </p:txBody>
      </p:sp>
      <p:sp>
        <p:nvSpPr>
          <p:cNvPr id="79" name="Google Shape;7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Cassandra</a:t>
            </a: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</a:t>
            </a: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Evan</a:t>
            </a:r>
            <a:endParaRPr/>
          </a:p>
        </p:txBody>
      </p:sp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598607"/>
            <a:ext cx="2416273" cy="213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sz="5000" b="1" i="0" u="none" strike="noStrike" cap="non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Graphic">
  <p:cSld name="Header + Graphic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>
            <a:spLocks noGrp="1"/>
          </p:cNvSpPr>
          <p:nvPr>
            <p:ph type="chart" idx="2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2" name="Google Shape;6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460375" y="369733"/>
            <a:ext cx="817221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sz="5000" b="1" i="0" u="none" strike="noStrike" cap="non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5037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47923" y="371510"/>
            <a:ext cx="819711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bg>
      <p:bgPr>
        <a:solidFill>
          <a:schemeClr val="dk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UW_W Logo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47923" y="369733"/>
            <a:ext cx="819711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Graphic">
  <p:cSld name="Header + Graphic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>
            <a:spLocks noGrp="1"/>
          </p:cNvSpPr>
          <p:nvPr>
            <p:ph type="chart" idx="2"/>
          </p:nvPr>
        </p:nvSpPr>
        <p:spPr>
          <a:xfrm>
            <a:off x="447923" y="1724977"/>
            <a:ext cx="8184662" cy="282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5037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8" descr="W Logo_Purple_2685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599009"/>
            <a:ext cx="2425226" cy="213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 descr="W Logo_Purple_2685_HE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Condensed Thin"/>
              <a:buNone/>
              <a:defRPr sz="5000" b="1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0" descr="W Logo_Purple_2685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85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0376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Condensed Thin"/>
              <a:buNone/>
              <a:defRPr sz="5000" b="1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381" y="1364403"/>
            <a:ext cx="1103781" cy="9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das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460374" y="644993"/>
            <a:ext cx="8683625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/>
              <a:t>FastQCS</a:t>
            </a:r>
            <a:r>
              <a:rPr lang="en-US" baseline="30000"/>
              <a:t>3</a:t>
            </a:r>
            <a:br>
              <a:rPr lang="en-US" baseline="30000"/>
            </a:br>
            <a:r>
              <a:rPr lang="en-US" sz="3600" baseline="30000"/>
              <a:t>Analytical App Interface for Microbiome Sequencing Quality and Results</a:t>
            </a:r>
            <a:br>
              <a:rPr lang="en-US" sz="3600" baseline="30000"/>
            </a:br>
            <a:r>
              <a:rPr lang="en-US" sz="2000" baseline="30000"/>
              <a:t>Nick Bohmann, Cassandra Maranas, Ben Nguyen, Evan Pepper, Kaylyn Torkelson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122300" y="1537900"/>
            <a:ext cx="53250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erriweather Sans"/>
              <a:buChar char="&gt;"/>
            </a:pPr>
            <a:r>
              <a:rPr lang="en-US" sz="2100"/>
              <a:t>Easy to use, streamlined interface to determine and visualize sequencing quality and results in an interactive online dashboard</a:t>
            </a:r>
            <a:endParaRPr sz="2100"/>
          </a:p>
          <a:p>
            <a:pPr marL="742950" lvl="1" indent="-26670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Char char="–"/>
            </a:pPr>
            <a:r>
              <a:rPr lang="en-US" sz="1700">
                <a:solidFill>
                  <a:srgbClr val="9900FF"/>
                </a:solidFill>
              </a:rPr>
              <a:t>Dash: </a:t>
            </a:r>
            <a:r>
              <a:rPr lang="en-US" sz="1700" u="sng">
                <a:solidFill>
                  <a:srgbClr val="99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https://plotly.com/dash/</a:t>
            </a:r>
            <a:endParaRPr sz="1700">
              <a:solidFill>
                <a:srgbClr val="9900FF"/>
              </a:solidFill>
            </a:endParaRPr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&gt;"/>
            </a:pPr>
            <a:r>
              <a:rPr lang="en-US" sz="2100">
                <a:solidFill>
                  <a:schemeClr val="dk1"/>
                </a:solidFill>
              </a:rPr>
              <a:t>Required: platform for reading sequencing data, determining sequencing quality, and mapping to existing databases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Our Application: FastQCS</a:t>
            </a:r>
            <a:r>
              <a:rPr lang="en-US" baseline="30000"/>
              <a:t>3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300" y="1364400"/>
            <a:ext cx="3639499" cy="25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47925" y="1730675"/>
            <a:ext cx="89211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-US"/>
              <a:t>Options for Sequence Quality: 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FastQC: Sequencing quality, not available in Python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MultiQC: Generates interactive report on quality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Qiime2: Generates output dataframe on sequencing quality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Options for Taxonomic Classification: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Biopython: Several options for using BLAST to classify sequencing data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Qiime2: Generates dataframe detailing</a:t>
            </a:r>
            <a:endParaRPr/>
          </a:p>
          <a:p>
            <a:pPr marL="74295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 taxonomic classification of sequencing data</a:t>
            </a:r>
            <a:endParaRPr sz="20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Technology Considered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54148" y="1579292"/>
            <a:ext cx="81972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&gt;User input:</a:t>
            </a:r>
            <a:endParaRPr/>
          </a:p>
          <a:p>
            <a:pPr marL="914400" lvl="0" indent="-349250" algn="l" rtl="0">
              <a:spcBef>
                <a:spcPts val="48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sample metadata</a:t>
            </a:r>
            <a:endParaRPr sz="1900"/>
          </a:p>
          <a:p>
            <a:pPr marL="9144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fastq files: sequence reads and barcodes</a:t>
            </a:r>
            <a:endParaRPr sz="1900"/>
          </a:p>
          <a:p>
            <a:pPr marL="9144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some read parameters</a:t>
            </a:r>
            <a:endParaRPr sz="19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&gt; QIIME2 outputs:</a:t>
            </a:r>
            <a:endParaRPr/>
          </a:p>
          <a:p>
            <a:pPr marL="914400" lvl="0" indent="-349250" algn="l" rtl="0">
              <a:spcBef>
                <a:spcPts val="48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demultiplexed sequences </a:t>
            </a:r>
            <a:endParaRPr sz="1900"/>
          </a:p>
          <a:p>
            <a:pPr marL="9144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sequence quality data</a:t>
            </a:r>
            <a:endParaRPr sz="1900"/>
          </a:p>
          <a:p>
            <a:pPr marL="9144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phylogenetic diversity tree</a:t>
            </a:r>
            <a:endParaRPr sz="1900"/>
          </a:p>
          <a:p>
            <a:pPr marL="9144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alpha and beta diversity analysis</a:t>
            </a:r>
            <a:endParaRPr sz="1900"/>
          </a:p>
          <a:p>
            <a:pPr marL="9144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taxonomic analysis</a:t>
            </a:r>
            <a:endParaRPr sz="19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Choice: QIIME2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825" y="370625"/>
            <a:ext cx="32385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447925" y="1502075"/>
            <a:ext cx="68643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Merriweather Sans"/>
              <a:buChar char="&gt;"/>
            </a:pPr>
            <a:r>
              <a:rPr lang="en-US" sz="2300"/>
              <a:t>Robust platform for taxonomic classification of sequencing results</a:t>
            </a:r>
            <a:endParaRPr sz="2300"/>
          </a:p>
          <a:p>
            <a:pPr marL="742950" lvl="1" indent="-279400" algn="l" rtl="0">
              <a:spcBef>
                <a:spcPts val="0"/>
              </a:spcBef>
              <a:spcAft>
                <a:spcPts val="0"/>
              </a:spcAft>
              <a:buSzPts val="1900"/>
              <a:buChar char="–"/>
            </a:pPr>
            <a:r>
              <a:rPr lang="en-US" sz="1900"/>
              <a:t>Consolidates sequencing quality and database mapping (e.g. Biopython &amp; FastQC all-in-one)</a:t>
            </a:r>
            <a:endParaRPr sz="1900"/>
          </a:p>
          <a:p>
            <a:pPr marL="3429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&gt;"/>
            </a:pPr>
            <a:r>
              <a:rPr lang="en-US" sz="2300"/>
              <a:t>GitHub issues indicate regular use (182 closed issues, 102 open)</a:t>
            </a:r>
            <a:endParaRPr sz="2300"/>
          </a:p>
          <a:p>
            <a:pPr marL="3429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&gt;"/>
            </a:pPr>
            <a:r>
              <a:rPr lang="en-US" sz="2300"/>
              <a:t>Developed tutorials for use and maintain forum for questions</a:t>
            </a:r>
            <a:endParaRPr sz="2300"/>
          </a:p>
          <a:p>
            <a:pPr marL="742950" lvl="1" indent="-279400" algn="l" rtl="0">
              <a:spcBef>
                <a:spcPts val="0"/>
              </a:spcBef>
              <a:spcAft>
                <a:spcPts val="0"/>
              </a:spcAft>
              <a:buSzPts val="1900"/>
              <a:buChar char="–"/>
            </a:pPr>
            <a:r>
              <a:rPr lang="en-US" sz="1900"/>
              <a:t>More importantly, we CAN follow those tutorials</a:t>
            </a:r>
            <a:endParaRPr sz="1900"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Appeal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375" y="1502075"/>
            <a:ext cx="1680354" cy="24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447925" y="1730676"/>
            <a:ext cx="8197200" cy="26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</a:pPr>
            <a:r>
              <a:rPr lang="en-US"/>
              <a:t>File formats are .qza or .qzv</a:t>
            </a:r>
            <a:endParaRPr/>
          </a:p>
          <a:p>
            <a:pPr marL="742950" lvl="1" indent="-3111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–"/>
            </a:pPr>
            <a:r>
              <a:rPr lang="en-US"/>
              <a:t>Not easily editable in python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</a:pPr>
            <a:r>
              <a:rPr lang="en-US"/>
              <a:t>User needs to run a conda environment with QIIME 2 installed</a:t>
            </a:r>
            <a:endParaRPr/>
          </a:p>
          <a:p>
            <a:pPr marL="742950" lvl="1" indent="-3111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–"/>
            </a:pPr>
            <a:r>
              <a:rPr lang="en-US"/>
              <a:t>QIIME2 is a big file</a:t>
            </a:r>
            <a:endParaRPr/>
          </a:p>
          <a:p>
            <a:pPr marL="742950" lvl="1" indent="-3111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–"/>
            </a:pPr>
            <a:r>
              <a:rPr lang="en-US"/>
              <a:t>.fastq / .fastq.gz files need to be held locally 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Drawbacks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On-screen Show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Open Sans Light</vt:lpstr>
      <vt:lpstr>Encode Sans Condensed Thin</vt:lpstr>
      <vt:lpstr>Merriweather Sans</vt:lpstr>
      <vt:lpstr>Arial</vt:lpstr>
      <vt:lpstr>Open Sans</vt:lpstr>
      <vt:lpstr>Calibri</vt:lpstr>
      <vt:lpstr>Custom Design</vt:lpstr>
      <vt:lpstr>1_Custom Design</vt:lpstr>
      <vt:lpstr>FastQCS3 Analytical App Interface for Microbiome Sequencing Quality and Results Nick Bohmann, Cassandra Maranas, Ben Nguyen, Evan Pepper, Kaylyn Torkelson</vt:lpstr>
      <vt:lpstr>Our Application: FastQCS3</vt:lpstr>
      <vt:lpstr>Technology Considered</vt:lpstr>
      <vt:lpstr>Choice: QIIME2</vt:lpstr>
      <vt:lpstr>Appeal</vt:lpstr>
      <vt:lpstr>Drawbacks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FastQCS3 Analytical App Interface for Microbiome Sequencing Quality and Results Nick Bohmann, Cassandra Maranas, Ben Nguyen, Evan Pepper, Kaylyn Torkelson</dc:title>
  <cp:lastModifiedBy>Kaylyn Torkelson</cp:lastModifiedBy>
  <cp:revision>1</cp:revision>
  <dcterms:modified xsi:type="dcterms:W3CDTF">2021-03-16T18:06:46Z</dcterms:modified>
</cp:coreProperties>
</file>