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F1910-6313-CA10-1346-651F4C49D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A16964-6E00-E46D-8595-F0D99580A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E29E5-1513-A4F7-00BD-7888D091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38EE3-3535-394E-76E6-0210D42B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B1048A-D211-DB49-EA1E-72C91984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9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AE420-FBA9-4949-8668-8A22F1E1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7B7D46-5F3F-DF52-A241-FE828E5D5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11528B-C69B-C2FE-C995-9315003F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6FF62C-54F7-98FA-DF55-ED83745E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93D8DE-7A0D-5B24-855B-041BFE89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5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691088D-6A49-EDEC-720B-2ED20AB6E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C9D103-3DE5-A484-8D56-387B0EB73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B8C60-B446-71D4-4E39-598DAC78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3DE85-F399-DC77-9BA2-6614E52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58C8-3562-99CD-1E45-1C7CF73C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1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F4D8F-E3B5-5700-1BBA-F085E2A3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DC00-4832-FAC1-111B-58A77F17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B3E00-7E51-D413-1675-B98D6168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2A370D-BC92-CB56-5210-FE6957C6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3DEC5-09D2-1259-38F2-F8AAE86F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4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956B9-CA89-7EFC-5FAC-0698AAFB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B12E1-338C-537C-13D2-9A6D0CAC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AAEA1-62D8-3FDD-30DB-3F85C01C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6D193E-D0E3-019C-C699-08057DC7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A39E0-1960-69FA-D5DA-DDC88448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8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346CF-243C-D3AF-A4A6-3DE47CDB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BC0E2-21D6-DE58-A3F5-AAE286DEC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59E9F-6682-668F-82B7-5AD63898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50677C-C392-CE57-CF44-E4BD2F44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AAEF2C-50DD-8220-C9F0-13799839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23611-DD40-289A-C46C-8CFEDF7A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43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80C96-5632-D73C-3DA0-163EF8ED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FB4C3-CB90-5ED8-B523-C4B59942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CB622-1651-40D9-CB67-0DAA3F51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C0A04F-34B7-D0EB-0482-BDE8CB2C7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217EB9-4D14-CC66-4A0D-606F05035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30FAFA-C0E1-043B-BAB6-5DAD2764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B20A8A-5B94-3E3B-BA5A-92B5E802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2A963E-67AF-A344-3737-E1C2CB86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0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C50F9-BFB5-DB4E-FBB2-F61D5A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74F293-8DE7-CDC1-ED51-EFDF0B2D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AE229A-EE81-2873-2409-C1674AAC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2968B4-CD57-0F1B-48E6-1B16BFD2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66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FE1E89-1685-79B4-FC63-B57E92DD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1EAAEE-CC0A-6D7C-C19F-0D6AFFB6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3BC4F-9DF1-40E5-94BE-FA191396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5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153C4-15E6-E5FC-9D61-E2244EF7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78F87C-D9A2-9EC4-716B-1F39F927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C37F45-07D1-F408-A3BD-5A60B252B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897DAD-C3C5-77DB-25B2-A1CD2C49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6CEFFD-F615-C139-8A45-228B5BCD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AF0391-0387-D05B-0865-A0C2E3C3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74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CE778-7E64-96BD-7501-266BB428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452BE4-337F-D67E-C5C7-AC34DDECD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23A202-AF8F-4C31-DF86-DCC635FF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F491B9-F12A-0947-7482-806613FC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5CAFFE-F972-97CB-E49C-D881E6D8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8FA2EF-C04A-617D-0F7F-5AFEED36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0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8CB71C-7036-E78E-9826-86EFD9B9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93432E-2B3D-1B72-990E-4A631BC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9C4BD-3D84-765D-E239-0EE3DB81F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D147-D820-4EC9-8080-4993CAEA3474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C52758-604A-DA6D-A36F-2D01551C2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51629-5A88-4378-9122-7E855940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B753-DDD0-4950-B259-9C6CD7A35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54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D469559-F256-0ACA-6764-B5C76F36AE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Projets d’école</a:t>
            </a:r>
            <a:endParaRPr lang="fr-FR" dirty="0"/>
          </a:p>
        </p:txBody>
      </p:sp>
      <p:pic>
        <p:nvPicPr>
          <p:cNvPr id="1026" name="Picture 2" descr="Offres d'emplois - Ecole de commerce ESUP">
            <a:extLst>
              <a:ext uri="{FF2B5EF4-FFF2-40B4-BE49-F238E27FC236}">
                <a16:creationId xmlns:a16="http://schemas.microsoft.com/office/drawing/2014/main" id="{BAB76F53-0C5C-6619-7D2A-E944C58E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399" y="2142553"/>
            <a:ext cx="4955201" cy="25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3E6C3-7CA4-905D-B2C3-73371E8A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Projets d’école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72D3744-3913-8468-717C-A9B444652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752" r="1904" b="16935"/>
          <a:stretch/>
        </p:blipFill>
        <p:spPr bwMode="auto">
          <a:xfrm>
            <a:off x="3853053" y="1858945"/>
            <a:ext cx="4485894" cy="34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7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2CE4D6D-3783-353E-E420-45D70D54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Projets d’école</a:t>
            </a:r>
          </a:p>
        </p:txBody>
      </p:sp>
      <p:pic>
        <p:nvPicPr>
          <p:cNvPr id="2" name="Picture 2" descr="Proxmox VE - Glossaire Syloé - Syloe, Devops &amp; Cloud">
            <a:extLst>
              <a:ext uri="{FF2B5EF4-FFF2-40B4-BE49-F238E27FC236}">
                <a16:creationId xmlns:a16="http://schemas.microsoft.com/office/drawing/2014/main" id="{E71E3F29-F326-49A3-0ECD-4A61F4D1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4" y="1660189"/>
            <a:ext cx="1821291" cy="151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6025E73-BC63-71B3-024B-CB2FB4FC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700" y="1690688"/>
            <a:ext cx="3327782" cy="87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fSense sécurise votre système d'information - GPLExpert">
            <a:extLst>
              <a:ext uri="{FF2B5EF4-FFF2-40B4-BE49-F238E27FC236}">
                <a16:creationId xmlns:a16="http://schemas.microsoft.com/office/drawing/2014/main" id="{CB5B0D7D-4DA9-F4B4-C1E4-1DC4EF88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249" y="1521451"/>
            <a:ext cx="3458146" cy="12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-to: Proxmox Backup Server 2.4 to 3.0 Upgrade Guide - Derek Seaman's  Tech Blog">
            <a:extLst>
              <a:ext uri="{FF2B5EF4-FFF2-40B4-BE49-F238E27FC236}">
                <a16:creationId xmlns:a16="http://schemas.microsoft.com/office/drawing/2014/main" id="{DB3B4FA0-874F-4FA9-00F8-527E94927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8" r="14833"/>
          <a:stretch/>
        </p:blipFill>
        <p:spPr bwMode="auto">
          <a:xfrm>
            <a:off x="377722" y="4087367"/>
            <a:ext cx="2257234" cy="177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tallation de GLPI 10 -">
            <a:extLst>
              <a:ext uri="{FF2B5EF4-FFF2-40B4-BE49-F238E27FC236}">
                <a16:creationId xmlns:a16="http://schemas.microsoft.com/office/drawing/2014/main" id="{A2E17C7C-5F35-3060-FF53-96E1F031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96" y="4251821"/>
            <a:ext cx="3436994" cy="14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icrosoft CAL User - Licence d'accès 5 utilisateurs pour Windows Server  2019 - Serveur windows - LDLC">
            <a:extLst>
              <a:ext uri="{FF2B5EF4-FFF2-40B4-BE49-F238E27FC236}">
                <a16:creationId xmlns:a16="http://schemas.microsoft.com/office/drawing/2014/main" id="{D77018F7-2539-4819-6435-4A725AFC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95" y="3514526"/>
            <a:ext cx="4045494" cy="24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7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B480C4F-5084-C35C-CB01-7E6B3325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Projets d’école</a:t>
            </a:r>
          </a:p>
        </p:txBody>
      </p:sp>
      <p:pic>
        <p:nvPicPr>
          <p:cNvPr id="1026" name="Picture 2" descr="Qui sont les acteurs de bornes wifi 2018 ?">
            <a:extLst>
              <a:ext uri="{FF2B5EF4-FFF2-40B4-BE49-F238E27FC236}">
                <a16:creationId xmlns:a16="http://schemas.microsoft.com/office/drawing/2014/main" id="{E16EBF20-8656-E165-A5C6-8D246CBC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08" y="1560576"/>
            <a:ext cx="4520184" cy="45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52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Projets d’école</vt:lpstr>
      <vt:lpstr>Projets d’école</vt:lpstr>
      <vt:lpstr>Projets d’école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CAUET</dc:creator>
  <cp:lastModifiedBy>Maxime CAUET</cp:lastModifiedBy>
  <cp:revision>6</cp:revision>
  <dcterms:created xsi:type="dcterms:W3CDTF">2024-04-08T07:59:43Z</dcterms:created>
  <dcterms:modified xsi:type="dcterms:W3CDTF">2024-04-08T12:56:30Z</dcterms:modified>
</cp:coreProperties>
</file>