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2" r:id="rId4"/>
    <p:sldId id="265" r:id="rId5"/>
    <p:sldId id="264" r:id="rId6"/>
    <p:sldId id="261" r:id="rId7"/>
    <p:sldId id="258" r:id="rId8"/>
    <p:sldId id="257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A1509-AF0D-B5CB-7124-CEF59D0DE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4C9F03-11D7-4ECF-DC69-265ABFA69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E79B91-06A6-18EF-860E-37764D6D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6E7-DD48-46CE-87DF-7ACEFAC63202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415D43-F5A0-7E97-2B12-CC82D9C5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E08C1A-27BE-B1A7-C302-F6BCC1BA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8F6-CA6B-4F5F-A86F-14B5CDE0D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73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13559-F69C-8290-ABAD-9E0AA366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6F7026-8C77-D9B8-2C9F-1E270D20D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4A86F-9E5D-C055-632C-08C051A3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6E7-DD48-46CE-87DF-7ACEFAC63202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4ED139-8123-D6B3-1831-88B4C3D9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30E0CD-A714-8F0E-A9F1-9BCC34F1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8F6-CA6B-4F5F-A86F-14B5CDE0D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2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D1168F-695D-D704-6F79-8BAC4AA85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F9ADAF-8CFA-54F5-6EFE-DB04B2963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8FC38-D1D7-FF51-BC91-C61B2A18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6E7-DD48-46CE-87DF-7ACEFAC63202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1DEDD4-EB51-0648-219E-F7856411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FE2B2-E0F0-4DC7-69BD-D725C3E6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8F6-CA6B-4F5F-A86F-14B5CDE0D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9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C5DB4-0D14-3EDF-713C-BA09A717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2E0ADB-4121-92CB-4EC2-9AA308B1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AB6A4-C796-CAA7-7460-25D98FA2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6E7-DD48-46CE-87DF-7ACEFAC63202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A158B-D32E-C541-58C0-225DB356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0AE604-F3B6-707C-C8B4-C337425C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8F6-CA6B-4F5F-A86F-14B5CDE0D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81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68BA6-DBD3-6A79-BD80-8F1B833A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E1D689-80CF-7DF8-9648-C48DDCB5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F7D914-A331-B734-772D-54D94365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6E7-DD48-46CE-87DF-7ACEFAC63202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D34B9-3EED-2C58-5E86-AA0F22EA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84FDD-9115-FDEE-7999-9ED9317F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8F6-CA6B-4F5F-A86F-14B5CDE0D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81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581CB-D635-951D-EDCD-9148429B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9C1B0-BFDE-906A-F4E2-374E835AD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8D0AFF-14B7-362E-E3F0-C9A0A646D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5B277-04C8-201F-DB30-EDD08C8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6E7-DD48-46CE-87DF-7ACEFAC63202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8A399-B712-CB4D-4642-501174AE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128D3D-333A-D266-4338-F4277C7C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8F6-CA6B-4F5F-A86F-14B5CDE0D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53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1CE61-3184-1D64-3726-4D708522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BAD91C-F69D-EBA7-9A2B-DD551327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62EF7F-B793-7D54-91E9-1B515A85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2ACF0C-BBE2-CF3D-E0BA-2DD3232B8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2035C1-1769-B722-D96B-FCD9283F8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72D2DF-955A-A1D1-0223-46838DA5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6E7-DD48-46CE-87DF-7ACEFAC63202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F37E96-B26F-6203-8258-79E3C3A6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5FC92F-6B70-B627-1B95-11C2675F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8F6-CA6B-4F5F-A86F-14B5CDE0D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C70D1-1BE6-695F-720C-DBCB5697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51BFA6-9881-03AC-65A6-FDC0BB9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6E7-DD48-46CE-87DF-7ACEFAC63202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656643-3438-5521-9262-A39E56BE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70B477-FA4C-15E5-7C81-F9AF0D25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8F6-CA6B-4F5F-A86F-14B5CDE0D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5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952216-260F-2210-2EE1-01079BC2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6E7-DD48-46CE-87DF-7ACEFAC63202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EF798D-F6D3-C237-EE2B-B49C7934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3BFF37-7984-170E-CBE1-3CB54EE7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8F6-CA6B-4F5F-A86F-14B5CDE0D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26C10-8EA4-22E9-6DA4-7D3ABA1E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20854-1AF1-65E6-5A9E-DC3535B1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4C5B56-785A-F305-BAD6-B8BC526CF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E60FA1-D2CA-0B3C-A7CD-83714B4A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6E7-DD48-46CE-87DF-7ACEFAC63202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7F2D7D-0BCF-0068-2A56-D1225A4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FB44F8-8D8F-C90B-D597-D0CA225E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8F6-CA6B-4F5F-A86F-14B5CDE0D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89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045BA-70D4-0269-A318-2CDF7AFA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882D2E-99EC-AC3C-A54F-B6FCAD2A8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165368-B6B8-96F9-CB7E-31061DB28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39564A-55F4-6868-390B-2E0FA48E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6E7-DD48-46CE-87DF-7ACEFAC63202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27E6DA-4080-09DA-8ACA-59F016B7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2632FA-2071-B4A8-B6F4-0C7224A1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58F6-CA6B-4F5F-A86F-14B5CDE0D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36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322E16-82D7-42C8-2ED4-BB3BEBAE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4C9BF5-4B97-FA27-FBE3-781D49C60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F3078-BB1F-B5B6-7A7D-A22A46C20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26E7-DD48-46CE-87DF-7ACEFAC63202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094F55-B948-B1E5-756E-D8EC8CB3A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C38BD0-8C90-3117-3E47-355B97EBA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58F6-CA6B-4F5F-A86F-14B5CDE0D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4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91041-CE77-EA93-D03E-21EED91C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Première entreprise : Voyages d’exception</a:t>
            </a:r>
          </a:p>
        </p:txBody>
      </p:sp>
      <p:pic>
        <p:nvPicPr>
          <p:cNvPr id="4" name="Picture 4" descr="Voyages d'Exception - Agir pour un tourisme responsable">
            <a:extLst>
              <a:ext uri="{FF2B5EF4-FFF2-40B4-BE49-F238E27FC236}">
                <a16:creationId xmlns:a16="http://schemas.microsoft.com/office/drawing/2014/main" id="{7C94331B-7014-848F-699B-CA4C8536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16" y="1478788"/>
            <a:ext cx="5204968" cy="520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3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E463515-D81A-76A8-CC7A-ECBDA44B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Projets d’alternance</a:t>
            </a:r>
          </a:p>
        </p:txBody>
      </p:sp>
      <p:pic>
        <p:nvPicPr>
          <p:cNvPr id="3074" name="Picture 2" descr="Test Bitdefender Internet Security - antivirus - UFC-Que Choisir">
            <a:extLst>
              <a:ext uri="{FF2B5EF4-FFF2-40B4-BE49-F238E27FC236}">
                <a16:creationId xmlns:a16="http://schemas.microsoft.com/office/drawing/2014/main" id="{69E2ECC7-2DCE-F141-7394-0FAC858B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1690688"/>
            <a:ext cx="42164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7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99B2C4A-B190-CA2E-31E1-D2D0A54C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Projets d’alternance</a:t>
            </a:r>
          </a:p>
        </p:txBody>
      </p:sp>
      <p:pic>
        <p:nvPicPr>
          <p:cNvPr id="1026" name="Picture 2" descr="Tenda WiFi Mesh Nova MW5c (3-Pack) AC 1200 Mbps Répéteur WiFi Puissant pour  Toute la Maison, Couverture WiFi 300㎡, Ports Ethernet Gigabit, MU-MIMO pour  Prendre en Charge Jusqu'à 80 Appareil : Amazon.fr:">
            <a:extLst>
              <a:ext uri="{FF2B5EF4-FFF2-40B4-BE49-F238E27FC236}">
                <a16:creationId xmlns:a16="http://schemas.microsoft.com/office/drawing/2014/main" id="{D1CE404E-A990-5640-67D1-E2B54469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23" y="2598008"/>
            <a:ext cx="4400169" cy="279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06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1D11999-05DB-39B9-0568-DD2797E1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Projets d’alternance</a:t>
            </a:r>
          </a:p>
        </p:txBody>
      </p:sp>
      <p:pic>
        <p:nvPicPr>
          <p:cNvPr id="3074" name="Picture 2" descr="Yealink UVC40-BYOD - Barre de visioconférence USB tout-en-un avec hub USB">
            <a:extLst>
              <a:ext uri="{FF2B5EF4-FFF2-40B4-BE49-F238E27FC236}">
                <a16:creationId xmlns:a16="http://schemas.microsoft.com/office/drawing/2014/main" id="{F1D0C166-7A64-1745-9D50-EDC33D12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1547949"/>
            <a:ext cx="6524625" cy="466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2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3A67B-6FC8-2FC3-C598-D0CBD77E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Deuxième alternance : IP-SSI</a:t>
            </a:r>
          </a:p>
        </p:txBody>
      </p:sp>
      <p:pic>
        <p:nvPicPr>
          <p:cNvPr id="2050" name="Picture 2" descr="IP-SSI | LinkedIn">
            <a:extLst>
              <a:ext uri="{FF2B5EF4-FFF2-40B4-BE49-F238E27FC236}">
                <a16:creationId xmlns:a16="http://schemas.microsoft.com/office/drawing/2014/main" id="{261DB9FF-76F2-797B-48E6-5E7C0E99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28" y="1690688"/>
            <a:ext cx="4146804" cy="414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06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FD0A12D-E500-2916-FAAB-94AD6DEA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Projets d’alternance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9AB708-307F-527D-F1F2-7B2EB314B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71"/>
          <a:stretch/>
        </p:blipFill>
        <p:spPr>
          <a:xfrm>
            <a:off x="7394702" y="1537494"/>
            <a:ext cx="3168396" cy="4775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0966F7D-DF83-4C54-7D40-84BE36565F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8" b="30371"/>
          <a:stretch/>
        </p:blipFill>
        <p:spPr>
          <a:xfrm>
            <a:off x="1435608" y="1537494"/>
            <a:ext cx="3168396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9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C328616-CF7F-61C9-9866-BE9BD479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Projets d’alternance</a:t>
            </a:r>
          </a:p>
        </p:txBody>
      </p:sp>
      <p:pic>
        <p:nvPicPr>
          <p:cNvPr id="2050" name="Picture 2" descr="Active Directory (AD) - CyberHoot">
            <a:extLst>
              <a:ext uri="{FF2B5EF4-FFF2-40B4-BE49-F238E27FC236}">
                <a16:creationId xmlns:a16="http://schemas.microsoft.com/office/drawing/2014/main" id="{94BCD90A-1EDD-5B57-31B4-7259913D6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943894"/>
            <a:ext cx="4227561" cy="34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ccueil - Bharlev">
            <a:extLst>
              <a:ext uri="{FF2B5EF4-FFF2-40B4-BE49-F238E27FC236}">
                <a16:creationId xmlns:a16="http://schemas.microsoft.com/office/drawing/2014/main" id="{3804FAA3-549A-0CE6-E47D-80924493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464" y="2434034"/>
            <a:ext cx="5856336" cy="19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07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60BA7-DC7B-5BA8-9030-A09DDB67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Projets d’alternance</a:t>
            </a:r>
          </a:p>
        </p:txBody>
      </p:sp>
      <p:pic>
        <p:nvPicPr>
          <p:cNvPr id="1026" name="Picture 2" descr="Microsoft CAL User - Licence d'accès 5 utilisateurs pour Windows Server  2019 - Serveur windows - LDLC">
            <a:extLst>
              <a:ext uri="{FF2B5EF4-FFF2-40B4-BE49-F238E27FC236}">
                <a16:creationId xmlns:a16="http://schemas.microsoft.com/office/drawing/2014/main" id="{12F52CEF-9F6D-2734-7760-7F073201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537200" cy="342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L MARBRE | LinkedIn">
            <a:extLst>
              <a:ext uri="{FF2B5EF4-FFF2-40B4-BE49-F238E27FC236}">
                <a16:creationId xmlns:a16="http://schemas.microsoft.com/office/drawing/2014/main" id="{DD527FB8-379D-8112-0773-BCBC3D049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2139077"/>
            <a:ext cx="30734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8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a console GPMC - Group Policy Management Console">
            <a:extLst>
              <a:ext uri="{FF2B5EF4-FFF2-40B4-BE49-F238E27FC236}">
                <a16:creationId xmlns:a16="http://schemas.microsoft.com/office/drawing/2014/main" id="{AAA754A7-C46A-37B0-C3F7-6AECF129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4888"/>
            <a:ext cx="5197475" cy="366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OLYDAL">
            <a:extLst>
              <a:ext uri="{FF2B5EF4-FFF2-40B4-BE49-F238E27FC236}">
                <a16:creationId xmlns:a16="http://schemas.microsoft.com/office/drawing/2014/main" id="{E0A192C2-EA3C-0F9A-4230-F97D1826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2274888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3984944-1136-5ED5-E704-553C94F1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Projets d’alternance</a:t>
            </a:r>
          </a:p>
        </p:txBody>
      </p:sp>
    </p:spTree>
    <p:extLst>
      <p:ext uri="{BB962C8B-B14F-4D97-AF65-F5344CB8AC3E}">
        <p14:creationId xmlns:p14="http://schemas.microsoft.com/office/powerpoint/2010/main" val="2151249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</Words>
  <Application>Microsoft Office PowerPoint</Application>
  <PresentationFormat>Grand écran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Première entreprise : Voyages d’exception</vt:lpstr>
      <vt:lpstr>Projets d’alternance</vt:lpstr>
      <vt:lpstr>Projets d’alternance</vt:lpstr>
      <vt:lpstr>Projets d’alternance</vt:lpstr>
      <vt:lpstr>Deuxième alternance : IP-SSI</vt:lpstr>
      <vt:lpstr>Projets d’alternance</vt:lpstr>
      <vt:lpstr>Projets d’alternance</vt:lpstr>
      <vt:lpstr>Projets d’alternance</vt:lpstr>
      <vt:lpstr>Projets d’alternance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Projets d’alternance</dc:title>
  <dc:creator>Maxime CAUET</dc:creator>
  <cp:lastModifiedBy>Maxime CAUET</cp:lastModifiedBy>
  <cp:revision>4</cp:revision>
  <dcterms:created xsi:type="dcterms:W3CDTF">2024-04-08T07:39:11Z</dcterms:created>
  <dcterms:modified xsi:type="dcterms:W3CDTF">2024-04-08T12:33:08Z</dcterms:modified>
</cp:coreProperties>
</file>