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57" r:id="rId3"/>
    <p:sldId id="261" r:id="rId4"/>
    <p:sldId id="264" r:id="rId5"/>
    <p:sldId id="258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9CAC-54C0-425D-B7D0-D51B5EA58F8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96D7-0230-4D1C-BE15-941767CA5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663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96D7-0230-4D1C-BE15-941767CA5E55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99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58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4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0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22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3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pickapavelstranka.rf.gd/index.php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C9740-DF49-DA79-F71F-21ECB88DB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D03ACCC-1943-4469-5FD9-7460748F5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0" y="2769065"/>
            <a:ext cx="8039818" cy="1643572"/>
          </a:xfrm>
        </p:spPr>
        <p:txBody>
          <a:bodyPr>
            <a:normAutofit/>
          </a:bodyPr>
          <a:lstStyle/>
          <a:p>
            <a:r>
              <a:rPr lang="cs-CZ" sz="4000" dirty="0" err="1">
                <a:solidFill>
                  <a:srgbClr val="FFFFFF"/>
                </a:solidFill>
                <a:latin typeface="Sagona Book" panose="02020503050505020204" pitchFamily="18" charset="0"/>
              </a:rPr>
              <a:t>The</a:t>
            </a:r>
            <a:r>
              <a:rPr lang="cs-CZ" sz="4000" dirty="0">
                <a:solidFill>
                  <a:srgbClr val="FFFFFF"/>
                </a:solidFill>
                <a:latin typeface="Sagona Book" panose="02020503050505020204" pitchFamily="18" charset="0"/>
              </a:rPr>
              <a:t> Velká Úžasná Stránka Pavla Bartoše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1AF267-6D2B-9CB6-E380-5329C05E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  <a:latin typeface="Sagona Book" panose="02020503050505020204" pitchFamily="18" charset="0"/>
              </a:rPr>
              <a:t>Pavel Bartoš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76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73B280-26A8-45C3-D580-4BFFA8060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70" b="1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8C27CDE-4BFE-E10F-0C07-2A84549D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chemeClr val="tx1"/>
                </a:solidFill>
                <a:latin typeface="Sagona Book" panose="02020503050505020204" pitchFamily="18" charset="0"/>
              </a:rPr>
              <a:t>Obsahuje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96001A-4FEB-241D-4BC1-F3CF8857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Mé úspěchy – </a:t>
            </a:r>
            <a:r>
              <a:rPr lang="cs-CZ" sz="3000" dirty="0" err="1">
                <a:solidFill>
                  <a:schemeClr val="tx1"/>
                </a:solidFill>
                <a:latin typeface="Sagona Book" panose="02020503050505020204" pitchFamily="18" charset="0"/>
              </a:rPr>
              <a:t>yessir</a:t>
            </a:r>
            <a:endParaRPr lang="cs-CZ" sz="3000" dirty="0">
              <a:solidFill>
                <a:schemeClr val="tx1"/>
              </a:solidFill>
              <a:latin typeface="Sagona Book" panose="020205030505050202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Gratulace autorovi – </a:t>
            </a:r>
            <a:r>
              <a:rPr lang="cs-CZ" sz="3000" dirty="0" err="1">
                <a:solidFill>
                  <a:schemeClr val="tx1"/>
                </a:solidFill>
                <a:latin typeface="Sagona Book" panose="02020503050505020204" pitchFamily="18" charset="0"/>
              </a:rPr>
              <a:t>php</a:t>
            </a: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 formulář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Tlačítko zpět – přesun na hlavní stránku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96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Zeď s cestovními fotografiemi">
            <a:extLst>
              <a:ext uri="{FF2B5EF4-FFF2-40B4-BE49-F238E27FC236}">
                <a16:creationId xmlns:a16="http://schemas.microsoft.com/office/drawing/2014/main" id="{D0610F5B-7747-A878-8710-ED57E0E3F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1573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4340611-D874-D998-EAEC-E957CE39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 err="1">
                <a:solidFill>
                  <a:schemeClr val="bg1"/>
                </a:solidFill>
                <a:latin typeface="Sagona Book" panose="02020503050505020204" pitchFamily="18" charset="0"/>
              </a:rPr>
              <a:t>Fotky</a:t>
            </a:r>
            <a:endParaRPr lang="en-US" sz="4000" kern="1200" cap="all" spc="390" baseline="0" dirty="0">
              <a:solidFill>
                <a:schemeClr val="bg1"/>
              </a:solidFill>
              <a:latin typeface="Sagona Book" panose="020205030505050202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Zeď s cestovními fotografiemi">
            <a:extLst>
              <a:ext uri="{FF2B5EF4-FFF2-40B4-BE49-F238E27FC236}">
                <a16:creationId xmlns:a16="http://schemas.microsoft.com/office/drawing/2014/main" id="{4B648D7B-F304-20EA-DD58-AC6D0B1A1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587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53B7D47-1132-F150-1515-29887741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chemeClr val="tx1"/>
                </a:solidFill>
                <a:latin typeface="Sagona Book" panose="02020503050505020204" pitchFamily="18" charset="0"/>
              </a:rPr>
              <a:t>Obsahuje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9213E-5E04-3C13-7139-852B5A2D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Fotky – tvořené </a:t>
            </a:r>
            <a:r>
              <a:rPr lang="cs-CZ" sz="3000" dirty="0" err="1">
                <a:solidFill>
                  <a:schemeClr val="tx1"/>
                </a:solidFill>
                <a:latin typeface="Sagona Book" panose="02020503050505020204" pitchFamily="18" charset="0"/>
              </a:rPr>
              <a:t>php</a:t>
            </a: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 skriptem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Tlačítko zpět – přesun na hlavní stránku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82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interiér, kreslené, zeď, oblečení&#10;&#10;Popis byl vytvořen automaticky">
            <a:extLst>
              <a:ext uri="{FF2B5EF4-FFF2-40B4-BE49-F238E27FC236}">
                <a16:creationId xmlns:a16="http://schemas.microsoft.com/office/drawing/2014/main" id="{18E51FE6-50CE-DE89-B6CD-6E43A8845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6" b="6894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EAEE999-AAB9-FF95-6F25-ABD7FCA1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 err="1">
                <a:solidFill>
                  <a:schemeClr val="bg1"/>
                </a:solidFill>
                <a:latin typeface="Sagona Book" panose="02020503050505020204" pitchFamily="18" charset="0"/>
              </a:rPr>
              <a:t>Bolest</a:t>
            </a:r>
            <a:endParaRPr lang="en-US" sz="4000" kern="1200" cap="all" spc="390" baseline="0" dirty="0">
              <a:solidFill>
                <a:schemeClr val="bg1"/>
              </a:solidFill>
              <a:latin typeface="Sagona Book" panose="0202050305050502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9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interiér, kreslené, zeď, oblečení&#10;&#10;Popis byl vytvořen automaticky">
            <a:extLst>
              <a:ext uri="{FF2B5EF4-FFF2-40B4-BE49-F238E27FC236}">
                <a16:creationId xmlns:a16="http://schemas.microsoft.com/office/drawing/2014/main" id="{6D8891A6-5423-DBE1-B3EE-4B66748E36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2" b="6831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78C6862-353C-8B2E-9ECA-BAAD3BE7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chemeClr val="tx1"/>
                </a:solidFill>
                <a:latin typeface="Sagona Book" panose="02020503050505020204" pitchFamily="18" charset="0"/>
              </a:rPr>
              <a:t>Obsahuje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999D76-5AC1-46F8-6C9C-C9C73760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Bolest</a:t>
            </a:r>
            <a:endParaRPr lang="en-US" sz="3000" dirty="0">
              <a:solidFill>
                <a:schemeClr val="tx1"/>
              </a:solidFill>
              <a:latin typeface="Sagona Book" panose="0202050305050502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135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tailní záběr panáka na chodníku">
            <a:extLst>
              <a:ext uri="{FF2B5EF4-FFF2-40B4-BE49-F238E27FC236}">
                <a16:creationId xmlns:a16="http://schemas.microsoft.com/office/drawing/2014/main" id="{CD16B742-340B-5033-BB54-C22DEB5FD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7097" b="8634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B94B8C9-0840-73ED-7F66-E9DEB1A2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 err="1">
                <a:solidFill>
                  <a:schemeClr val="bg1"/>
                </a:solidFill>
                <a:latin typeface="Sagona Book" panose="02020503050505020204" pitchFamily="18" charset="0"/>
              </a:rPr>
              <a:t>Děkuji</a:t>
            </a:r>
            <a:r>
              <a:rPr lang="en-US" sz="4000" kern="1200" cap="all" spc="390" baseline="0" dirty="0">
                <a:solidFill>
                  <a:schemeClr val="bg1"/>
                </a:solidFill>
                <a:latin typeface="Sagona Book" panose="02020503050505020204" pitchFamily="18" charset="0"/>
              </a:rPr>
              <a:t> za </a:t>
            </a:r>
            <a:r>
              <a:rPr lang="en-US" sz="4000" kern="1200" cap="all" spc="390" baseline="0" dirty="0" err="1">
                <a:solidFill>
                  <a:schemeClr val="bg1"/>
                </a:solidFill>
                <a:latin typeface="Sagona Book" panose="02020503050505020204" pitchFamily="18" charset="0"/>
              </a:rPr>
              <a:t>pozornost</a:t>
            </a:r>
            <a:endParaRPr lang="en-US" sz="4000" kern="1200" cap="all" spc="390" baseline="0" dirty="0">
              <a:solidFill>
                <a:schemeClr val="bg1"/>
              </a:solidFill>
              <a:latin typeface="Sagona Book" panose="020205030505050202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9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Červené připínáčky na mapě">
            <a:extLst>
              <a:ext uri="{FF2B5EF4-FFF2-40B4-BE49-F238E27FC236}">
                <a16:creationId xmlns:a16="http://schemas.microsoft.com/office/drawing/2014/main" id="{F1A73BE8-7C84-CD62-DF48-7801C51D8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60" b="814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B7C274-B6E0-840B-F62D-D7621933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odkazy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332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Červené připínáčky na mapě">
            <a:extLst>
              <a:ext uri="{FF2B5EF4-FFF2-40B4-BE49-F238E27FC236}">
                <a16:creationId xmlns:a16="http://schemas.microsoft.com/office/drawing/2014/main" id="{CDA757D1-E2AA-F6C0-BF76-78EE9C34F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808" b="8065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BB7D561-8D68-DE70-34D7-3B767F8F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E291F7-DF6A-D3FA-8B08-0C01991F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http://epickapavelstranka.rf.gd/index.php</a:t>
            </a:r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17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romádka časopisů na stole">
            <a:extLst>
              <a:ext uri="{FF2B5EF4-FFF2-40B4-BE49-F238E27FC236}">
                <a16:creationId xmlns:a16="http://schemas.microsoft.com/office/drawing/2014/main" id="{0791D638-62E3-FEDB-94F9-52EBBCB09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84" b="2603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2C5F14E-9102-97A2-0998-6D62F23E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chemeClr val="tx1"/>
                </a:solidFill>
                <a:latin typeface="Sagona Book" panose="02020503050505020204" pitchFamily="18" charset="0"/>
              </a:rPr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C0E6C5-2297-620F-0B24-CE891CF8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Hlavní stránka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Životopis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Úspěchy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Fotky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Bolest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5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Železniční trať táhnoucí se pouští">
            <a:extLst>
              <a:ext uri="{FF2B5EF4-FFF2-40B4-BE49-F238E27FC236}">
                <a16:creationId xmlns:a16="http://schemas.microsoft.com/office/drawing/2014/main" id="{0C6F9490-A72D-CC76-F274-27F9EA9D6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4964" b="10036"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99981"/>
            <a:ext cx="12191999" cy="495801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50000"/>
                </a:srgbClr>
              </a:gs>
              <a:gs pos="87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CB075A-698F-2C33-5F7D-439FDD8D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3191319"/>
            <a:ext cx="7272408" cy="1752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 err="1">
                <a:solidFill>
                  <a:srgbClr val="FFFFFF"/>
                </a:solidFill>
                <a:latin typeface="Sagona Book" panose="02020503050505020204" pitchFamily="18" charset="0"/>
              </a:rPr>
              <a:t>požadavky</a:t>
            </a:r>
            <a:endParaRPr lang="en-US" sz="2800" kern="1200" cap="all" spc="390" baseline="0" dirty="0">
              <a:solidFill>
                <a:srgbClr val="FFFFFF"/>
              </a:solidFill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2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Železniční trať táhnoucí se pouští">
            <a:extLst>
              <a:ext uri="{FF2B5EF4-FFF2-40B4-BE49-F238E27FC236}">
                <a16:creationId xmlns:a16="http://schemas.microsoft.com/office/drawing/2014/main" id="{5AA3F6EE-FD1D-7D2C-2860-2303621AA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4456" b="10468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CF08E91-5CF6-86B1-F683-F089D183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chemeClr val="tx1"/>
                </a:solidFill>
                <a:latin typeface="Sagona Book" panose="02020503050505020204" pitchFamily="18" charset="0"/>
              </a:rPr>
              <a:t>Následující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814A05-5402-5E8B-5826-7B9A1BC1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Html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 err="1">
                <a:solidFill>
                  <a:schemeClr val="tx1"/>
                </a:solidFill>
                <a:latin typeface="Sagona Book" panose="02020503050505020204" pitchFamily="18" charset="0"/>
              </a:rPr>
              <a:t>Css</a:t>
            </a:r>
            <a:endParaRPr lang="cs-CZ" sz="3000" dirty="0">
              <a:solidFill>
                <a:schemeClr val="tx1"/>
              </a:solidFill>
              <a:latin typeface="Sagona Book" panose="020205030505050202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 err="1">
                <a:solidFill>
                  <a:schemeClr val="tx1"/>
                </a:solidFill>
                <a:latin typeface="Sagona Book" panose="02020503050505020204" pitchFamily="18" charset="0"/>
              </a:rPr>
              <a:t>Php</a:t>
            </a:r>
            <a:endParaRPr lang="cs-CZ" sz="3000" dirty="0">
              <a:solidFill>
                <a:schemeClr val="tx1"/>
              </a:solidFill>
              <a:latin typeface="Sagona Book" panose="020205030505050202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 err="1">
                <a:solidFill>
                  <a:schemeClr val="tx1"/>
                </a:solidFill>
                <a:latin typeface="Sagona Book" panose="02020503050505020204" pitchFamily="18" charset="0"/>
              </a:rPr>
              <a:t>Js</a:t>
            </a:r>
            <a:endParaRPr lang="cs-CZ" sz="3000" dirty="0">
              <a:solidFill>
                <a:schemeClr val="tx1"/>
              </a:solidFill>
              <a:latin typeface="Sagona Book" panose="020205030505050202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953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alendář na stole">
            <a:extLst>
              <a:ext uri="{FF2B5EF4-FFF2-40B4-BE49-F238E27FC236}">
                <a16:creationId xmlns:a16="http://schemas.microsoft.com/office/drawing/2014/main" id="{6134644E-FF61-B5C3-50EB-2CE92D755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17D07E-DC13-8A29-E342-9B9DBBFA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 err="1">
                <a:solidFill>
                  <a:srgbClr val="FFFFFF"/>
                </a:solidFill>
                <a:latin typeface="Sagona Book" panose="02020503050505020204" pitchFamily="18" charset="0"/>
              </a:rPr>
              <a:t>Hlavní</a:t>
            </a:r>
            <a:r>
              <a:rPr lang="en-US" sz="4000" kern="1200" cap="all" spc="390" baseline="0" dirty="0">
                <a:solidFill>
                  <a:srgbClr val="FFFFFF"/>
                </a:solidFill>
                <a:latin typeface="Sagona Book" panose="02020503050505020204" pitchFamily="18" charset="0"/>
              </a:rPr>
              <a:t> </a:t>
            </a:r>
            <a:r>
              <a:rPr lang="en-US" sz="4000" kern="1200" cap="all" spc="390" baseline="0" dirty="0" err="1">
                <a:solidFill>
                  <a:srgbClr val="FFFFFF"/>
                </a:solidFill>
                <a:latin typeface="Sagona Book" panose="02020503050505020204" pitchFamily="18" charset="0"/>
              </a:rPr>
              <a:t>stránka</a:t>
            </a:r>
            <a:endParaRPr lang="en-US" sz="4000" kern="1200" cap="all" spc="390" baseline="0" dirty="0">
              <a:solidFill>
                <a:srgbClr val="FFFFFF"/>
              </a:solidFill>
              <a:latin typeface="Sagona Book" panose="020205030505050202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56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Kalendář na stole">
            <a:extLst>
              <a:ext uri="{FF2B5EF4-FFF2-40B4-BE49-F238E27FC236}">
                <a16:creationId xmlns:a16="http://schemas.microsoft.com/office/drawing/2014/main" id="{12DE09AC-94DA-4180-B8EA-FC48E3DF7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587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D152E19-1C3C-16D0-0AE5-EDA7B31D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chemeClr val="tx1"/>
                </a:solidFill>
                <a:latin typeface="Sagona Book" panose="02020503050505020204" pitchFamily="18" charset="0"/>
              </a:rPr>
              <a:t>Obsahuje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5B47B7-23BC-A8A4-964A-469DEF87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Velký nadpis – ukazuje jméno stránky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 err="1">
                <a:solidFill>
                  <a:schemeClr val="tx1"/>
                </a:solidFill>
                <a:latin typeface="Sagona Book" panose="02020503050505020204" pitchFamily="18" charset="0"/>
              </a:rPr>
              <a:t>Slider</a:t>
            </a: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 menu – přechody na podstránky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Fotky – grafický prvek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Potvrzení o věku - Javascript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304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o umístěné nad řádkem podpisu">
            <a:extLst>
              <a:ext uri="{FF2B5EF4-FFF2-40B4-BE49-F238E27FC236}">
                <a16:creationId xmlns:a16="http://schemas.microsoft.com/office/drawing/2014/main" id="{8E11DDD9-E53A-40AA-EB64-02DD1ED52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b="1573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4587C68-DADD-CE48-3001-4A575E28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 err="1">
                <a:solidFill>
                  <a:schemeClr val="bg1"/>
                </a:solidFill>
                <a:latin typeface="Sagona Book" panose="02020503050505020204" pitchFamily="18" charset="0"/>
              </a:rPr>
              <a:t>Životopis</a:t>
            </a:r>
            <a:endParaRPr lang="en-US" sz="4000" kern="1200" cap="all" spc="390" baseline="0" dirty="0">
              <a:solidFill>
                <a:schemeClr val="bg1"/>
              </a:solidFill>
              <a:latin typeface="Sagona Book" panose="020205030505050202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Zástupný obsah 2">
            <a:extLst>
              <a:ext uri="{FF2B5EF4-FFF2-40B4-BE49-F238E27FC236}">
                <a16:creationId xmlns:a16="http://schemas.microsoft.com/office/drawing/2014/main" id="{9100A9E0-C1BE-F593-A3EF-C15F5AA438A5}"/>
              </a:ext>
            </a:extLst>
          </p:cNvPr>
          <p:cNvSpPr txBox="1">
            <a:spLocks/>
          </p:cNvSpPr>
          <p:nvPr/>
        </p:nvSpPr>
        <p:spPr>
          <a:xfrm>
            <a:off x="2268220" y="-3628571"/>
            <a:ext cx="6788076" cy="3416512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2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ero umístěné nad řádkem podpisu">
            <a:extLst>
              <a:ext uri="{FF2B5EF4-FFF2-40B4-BE49-F238E27FC236}">
                <a16:creationId xmlns:a16="http://schemas.microsoft.com/office/drawing/2014/main" id="{B5F043B8-075E-55EB-EAF1-AA394E03D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587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59E2D91-BB3D-6F8B-FF61-A4F7D444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cs-CZ" sz="4000" dirty="0">
                <a:solidFill>
                  <a:schemeClr val="tx1"/>
                </a:solidFill>
                <a:latin typeface="Sagona Book" panose="02020503050505020204" pitchFamily="18" charset="0"/>
              </a:rPr>
              <a:t>Obsahuje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3AFAA0-BDD1-4A3C-193E-19AC255A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Tlačítko zpět – přesun na hlavní stránku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Citát – Nadpis stránky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Životopis – obsah samotné stránky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</a:rPr>
              <a:t>Nádherné pozadí – já </a:t>
            </a:r>
            <a:r>
              <a:rPr lang="cs-CZ" sz="3000" dirty="0">
                <a:solidFill>
                  <a:schemeClr val="tx1"/>
                </a:solidFill>
                <a:latin typeface="Sagona Book" panose="02020503050505020204" pitchFamily="18" charset="0"/>
                <a:sym typeface="Wingdings" panose="05000000000000000000" pitchFamily="2" charset="2"/>
              </a:rPr>
              <a:t></a:t>
            </a:r>
            <a:endParaRPr lang="cs-CZ" sz="3000" dirty="0">
              <a:solidFill>
                <a:schemeClr val="tx1"/>
              </a:solidFill>
              <a:latin typeface="Sagona Book" panose="020205030505050202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128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6BA50-D870-B2C9-99B9-83255DFA0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"/>
            <a:ext cx="12191999" cy="384287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F5C97-2D76-8F56-E231-34E4ED98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0"/>
            <a:ext cx="10058399" cy="962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 err="1">
                <a:solidFill>
                  <a:srgbClr val="FFFFFF"/>
                </a:solidFill>
                <a:latin typeface="Sagona Book" panose="02020503050505020204" pitchFamily="18" charset="0"/>
              </a:rPr>
              <a:t>Úspěchy</a:t>
            </a:r>
            <a:endParaRPr lang="en-US" sz="4000" kern="1200" cap="all" spc="390" baseline="0" dirty="0">
              <a:solidFill>
                <a:srgbClr val="FFFFFF"/>
              </a:solidFill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8216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8E3"/>
      </a:lt2>
      <a:accent1>
        <a:srgbClr val="C34DB8"/>
      </a:accent1>
      <a:accent2>
        <a:srgbClr val="8B3BB1"/>
      </a:accent2>
      <a:accent3>
        <a:srgbClr val="6B4DC3"/>
      </a:accent3>
      <a:accent4>
        <a:srgbClr val="3B4EB1"/>
      </a:accent4>
      <a:accent5>
        <a:srgbClr val="4D91C3"/>
      </a:accent5>
      <a:accent6>
        <a:srgbClr val="3BB0B1"/>
      </a:accent6>
      <a:hlink>
        <a:srgbClr val="3F73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119</Words>
  <Application>Microsoft Office PowerPoint</Application>
  <PresentationFormat>Širokoúhlá obrazovka</PresentationFormat>
  <Paragraphs>43</Paragraphs>
  <Slides>17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Aptos</vt:lpstr>
      <vt:lpstr>Arial</vt:lpstr>
      <vt:lpstr>Bembo</vt:lpstr>
      <vt:lpstr>Sagona Book</vt:lpstr>
      <vt:lpstr>AdornVTI</vt:lpstr>
      <vt:lpstr>The Velká Úžasná Stránka Pavla Bartoše</vt:lpstr>
      <vt:lpstr>Obsah</vt:lpstr>
      <vt:lpstr>požadavky</vt:lpstr>
      <vt:lpstr>Následující</vt:lpstr>
      <vt:lpstr>Hlavní stránka</vt:lpstr>
      <vt:lpstr>Obsahuje</vt:lpstr>
      <vt:lpstr>Životopis</vt:lpstr>
      <vt:lpstr>Obsahuje</vt:lpstr>
      <vt:lpstr>Úspěchy</vt:lpstr>
      <vt:lpstr>Obsahuje</vt:lpstr>
      <vt:lpstr>Fotky</vt:lpstr>
      <vt:lpstr>Obsahuje</vt:lpstr>
      <vt:lpstr>Bolest</vt:lpstr>
      <vt:lpstr>Obsahuje</vt:lpstr>
      <vt:lpstr>Děkuji za pozornost</vt:lpstr>
      <vt:lpstr>odkazy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Bartoš</dc:creator>
  <cp:lastModifiedBy>Pavel Bartoš</cp:lastModifiedBy>
  <cp:revision>4</cp:revision>
  <dcterms:created xsi:type="dcterms:W3CDTF">2024-06-12T08:52:43Z</dcterms:created>
  <dcterms:modified xsi:type="dcterms:W3CDTF">2024-06-12T10:07:51Z</dcterms:modified>
</cp:coreProperties>
</file>