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3" r:id="rId1"/>
    <p:sldMasterId id="2147483856" r:id="rId2"/>
  </p:sldMasterIdLst>
  <p:notesMasterIdLst>
    <p:notesMasterId r:id="rId35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8" r:id="rId14"/>
    <p:sldId id="269" r:id="rId15"/>
    <p:sldId id="267" r:id="rId16"/>
    <p:sldId id="270" r:id="rId17"/>
    <p:sldId id="271" r:id="rId18"/>
    <p:sldId id="272" r:id="rId19"/>
    <p:sldId id="274" r:id="rId20"/>
    <p:sldId id="273" r:id="rId21"/>
    <p:sldId id="275" r:id="rId22"/>
    <p:sldId id="276" r:id="rId23"/>
    <p:sldId id="277" r:id="rId24"/>
    <p:sldId id="278" r:id="rId25"/>
    <p:sldId id="279" r:id="rId26"/>
    <p:sldId id="280" r:id="rId27"/>
    <p:sldId id="281" r:id="rId28"/>
    <p:sldId id="282" r:id="rId29"/>
    <p:sldId id="283" r:id="rId30"/>
    <p:sldId id="284" r:id="rId31"/>
    <p:sldId id="285" r:id="rId32"/>
    <p:sldId id="289" r:id="rId33"/>
    <p:sldId id="286" r:id="rId34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ster Xaos" initials="FX" lastIdx="1" clrIdx="0">
    <p:extLst>
      <p:ext uri="{19B8F6BF-5375-455C-9EA6-DF929625EA0E}">
        <p15:presenceInfo xmlns:p15="http://schemas.microsoft.com/office/powerpoint/2012/main" userId="27527cb99d225827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A1865"/>
    <a:srgbClr val="B05DD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9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8" y="4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theme" Target="theme/them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commentAuthors" Target="commentAuthor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5-09-26T01:17:47.857" idx="1">
    <p:pos x="10" y="1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76DBC1-FECC-4D99-BFA9-EE61BF37A930}" type="datetimeFigureOut">
              <a:rPr lang="ru-RU" smtClean="0"/>
              <a:t>03.10.2025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DEC1E4-F166-4191-85C1-95668F407F8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6829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aticon.com/" TargetMode="External"/><Relationship Id="rId2" Type="http://schemas.openxmlformats.org/officeDocument/2006/relationships/hyperlink" Target="https://slidesgo.com/" TargetMode="External"/><Relationship Id="rId1" Type="http://schemas.openxmlformats.org/officeDocument/2006/relationships/slideMaster" Target="../slideMasters/slideMaster1.xml"/><Relationship Id="rId5" Type="http://schemas.openxmlformats.org/officeDocument/2006/relationships/hyperlink" Target="https://stories.freepik.com/" TargetMode="External"/><Relationship Id="rId4" Type="http://schemas.openxmlformats.org/officeDocument/2006/relationships/hyperlink" Target="https://www.freepik.com/" TargetMode="Externa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 preserve="1">
  <p:cSld name="Title slide">
    <p:spTree>
      <p:nvGrpSpPr>
        <p:cNvPr id="1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2"/>
          <p:cNvSpPr txBox="1">
            <a:spLocks noGrp="1"/>
          </p:cNvSpPr>
          <p:nvPr>
            <p:ph type="ctrTitle"/>
          </p:nvPr>
        </p:nvSpPr>
        <p:spPr>
          <a:xfrm>
            <a:off x="6998208" y="2670048"/>
            <a:ext cx="4352400" cy="238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" name="Google Shape;9;p2"/>
          <p:cNvSpPr txBox="1">
            <a:spLocks noGrp="1"/>
          </p:cNvSpPr>
          <p:nvPr>
            <p:ph type="subTitle" idx="1"/>
          </p:nvPr>
        </p:nvSpPr>
        <p:spPr>
          <a:xfrm>
            <a:off x="6998208" y="4962144"/>
            <a:ext cx="4352400" cy="119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Barlow Semi Condensed Medium"/>
              <a:buNone/>
              <a:defRPr sz="37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10" name="Google Shape;10;p2"/>
          <p:cNvCxnSpPr/>
          <p:nvPr/>
        </p:nvCxnSpPr>
        <p:spPr>
          <a:xfrm flipH="1">
            <a:off x="7769400" y="6017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" name="Google Shape;11;p2"/>
          <p:cNvCxnSpPr/>
          <p:nvPr/>
        </p:nvCxnSpPr>
        <p:spPr>
          <a:xfrm rot="10800000">
            <a:off x="10017233" y="6104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" name="Google Shape;12;p2"/>
          <p:cNvCxnSpPr/>
          <p:nvPr/>
        </p:nvCxnSpPr>
        <p:spPr>
          <a:xfrm flipH="1">
            <a:off x="11131967" y="-88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" name="Google Shape;13;p2"/>
          <p:cNvGrpSpPr/>
          <p:nvPr/>
        </p:nvGrpSpPr>
        <p:grpSpPr>
          <a:xfrm>
            <a:off x="10752368" y="1183802"/>
            <a:ext cx="775733" cy="776467"/>
            <a:chOff x="8064275" y="887850"/>
            <a:chExt cx="581800" cy="582350"/>
          </a:xfrm>
        </p:grpSpPr>
        <p:sp>
          <p:nvSpPr>
            <p:cNvPr id="14" name="Google Shape;14;p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20" name="Google Shape;20;p2"/>
          <p:cNvGrpSpPr/>
          <p:nvPr/>
        </p:nvGrpSpPr>
        <p:grpSpPr>
          <a:xfrm>
            <a:off x="9804069" y="421701"/>
            <a:ext cx="389367" cy="390100"/>
            <a:chOff x="7353050" y="316275"/>
            <a:chExt cx="292025" cy="292575"/>
          </a:xfrm>
        </p:grpSpPr>
        <p:sp>
          <p:nvSpPr>
            <p:cNvPr id="21" name="Google Shape;21;p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2" name="Google Shape;22;p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" name="Google Shape;23;p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" name="Google Shape;24;p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25" name="Google Shape;25;p2"/>
          <p:cNvSpPr/>
          <p:nvPr/>
        </p:nvSpPr>
        <p:spPr>
          <a:xfrm>
            <a:off x="7587441" y="567746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6" name="Google Shape;26;p2"/>
          <p:cNvSpPr/>
          <p:nvPr/>
        </p:nvSpPr>
        <p:spPr>
          <a:xfrm>
            <a:off x="7584435" y="564367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7" name="Google Shape;27;p2"/>
          <p:cNvSpPr/>
          <p:nvPr/>
        </p:nvSpPr>
        <p:spPr>
          <a:xfrm>
            <a:off x="7636092" y="616413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8" name="Google Shape;28;p2"/>
          <p:cNvSpPr/>
          <p:nvPr/>
        </p:nvSpPr>
        <p:spPr>
          <a:xfrm>
            <a:off x="7633105" y="613038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29" name="Google Shape;29;p2"/>
          <p:cNvSpPr/>
          <p:nvPr/>
        </p:nvSpPr>
        <p:spPr>
          <a:xfrm>
            <a:off x="7688878" y="669182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0" name="Google Shape;30;p2"/>
          <p:cNvSpPr/>
          <p:nvPr/>
        </p:nvSpPr>
        <p:spPr>
          <a:xfrm>
            <a:off x="7685889" y="666192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1" name="Google Shape;31;p2"/>
          <p:cNvGrpSpPr/>
          <p:nvPr/>
        </p:nvGrpSpPr>
        <p:grpSpPr>
          <a:xfrm>
            <a:off x="7257802" y="385700"/>
            <a:ext cx="233351" cy="36000"/>
            <a:chOff x="5662375" y="212375"/>
            <a:chExt cx="175013" cy="27000"/>
          </a:xfrm>
        </p:grpSpPr>
        <p:sp>
          <p:nvSpPr>
            <p:cNvPr id="32" name="Google Shape;32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" name="Google Shape;33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" name="Google Shape;34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" name="Google Shape;35;p2"/>
          <p:cNvGrpSpPr/>
          <p:nvPr/>
        </p:nvGrpSpPr>
        <p:grpSpPr>
          <a:xfrm>
            <a:off x="11320069" y="227833"/>
            <a:ext cx="233351" cy="36000"/>
            <a:chOff x="5662375" y="212375"/>
            <a:chExt cx="175013" cy="27000"/>
          </a:xfrm>
        </p:grpSpPr>
        <p:sp>
          <p:nvSpPr>
            <p:cNvPr id="36" name="Google Shape;36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7" name="Google Shape;37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8" name="Google Shape;38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9" name="Google Shape;39;p2"/>
          <p:cNvGrpSpPr/>
          <p:nvPr/>
        </p:nvGrpSpPr>
        <p:grpSpPr>
          <a:xfrm>
            <a:off x="10758335" y="2109067"/>
            <a:ext cx="233351" cy="36000"/>
            <a:chOff x="5662375" y="212375"/>
            <a:chExt cx="175013" cy="27000"/>
          </a:xfrm>
        </p:grpSpPr>
        <p:sp>
          <p:nvSpPr>
            <p:cNvPr id="40" name="Google Shape;40;p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30810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 preserve="1">
  <p:cSld name="Table of contents"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13"/>
          <p:cNvSpPr txBox="1">
            <a:spLocks noGrp="1"/>
          </p:cNvSpPr>
          <p:nvPr>
            <p:ph type="title"/>
          </p:nvPr>
        </p:nvSpPr>
        <p:spPr>
          <a:xfrm>
            <a:off x="7876032" y="475488"/>
            <a:ext cx="3486800" cy="768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25" name="Google Shape;625;p13"/>
          <p:cNvSpPr txBox="1">
            <a:spLocks noGrp="1"/>
          </p:cNvSpPr>
          <p:nvPr>
            <p:ph type="subTitle" idx="1"/>
          </p:nvPr>
        </p:nvSpPr>
        <p:spPr>
          <a:xfrm>
            <a:off x="2218944" y="573024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26" name="Google Shape;626;p13"/>
          <p:cNvSpPr txBox="1">
            <a:spLocks noGrp="1"/>
          </p:cNvSpPr>
          <p:nvPr>
            <p:ph type="subTitle" idx="2"/>
          </p:nvPr>
        </p:nvSpPr>
        <p:spPr>
          <a:xfrm>
            <a:off x="2218944" y="950976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27" name="Google Shape;627;p13"/>
          <p:cNvSpPr txBox="1">
            <a:spLocks noGrp="1"/>
          </p:cNvSpPr>
          <p:nvPr>
            <p:ph type="subTitle" idx="3"/>
          </p:nvPr>
        </p:nvSpPr>
        <p:spPr>
          <a:xfrm>
            <a:off x="2218944" y="2011680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28" name="Google Shape;628;p13"/>
          <p:cNvSpPr txBox="1">
            <a:spLocks noGrp="1"/>
          </p:cNvSpPr>
          <p:nvPr>
            <p:ph type="subTitle" idx="4"/>
          </p:nvPr>
        </p:nvSpPr>
        <p:spPr>
          <a:xfrm>
            <a:off x="2218944" y="2389632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29" name="Google Shape;629;p13"/>
          <p:cNvSpPr txBox="1">
            <a:spLocks noGrp="1"/>
          </p:cNvSpPr>
          <p:nvPr>
            <p:ph type="subTitle" idx="5"/>
          </p:nvPr>
        </p:nvSpPr>
        <p:spPr>
          <a:xfrm>
            <a:off x="2218944" y="3450336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30" name="Google Shape;630;p13"/>
          <p:cNvSpPr txBox="1">
            <a:spLocks noGrp="1"/>
          </p:cNvSpPr>
          <p:nvPr>
            <p:ph type="subTitle" idx="6"/>
          </p:nvPr>
        </p:nvSpPr>
        <p:spPr>
          <a:xfrm>
            <a:off x="2218944" y="3828288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31" name="Google Shape;631;p13"/>
          <p:cNvSpPr txBox="1">
            <a:spLocks noGrp="1"/>
          </p:cNvSpPr>
          <p:nvPr>
            <p:ph type="subTitle" idx="7"/>
          </p:nvPr>
        </p:nvSpPr>
        <p:spPr>
          <a:xfrm>
            <a:off x="2218944" y="4888992"/>
            <a:ext cx="3486800" cy="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32" name="Google Shape;632;p13"/>
          <p:cNvSpPr txBox="1">
            <a:spLocks noGrp="1"/>
          </p:cNvSpPr>
          <p:nvPr>
            <p:ph type="subTitle" idx="8"/>
          </p:nvPr>
        </p:nvSpPr>
        <p:spPr>
          <a:xfrm>
            <a:off x="2218944" y="5266944"/>
            <a:ext cx="3486800" cy="7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33" name="Google Shape;633;p13"/>
          <p:cNvSpPr txBox="1">
            <a:spLocks noGrp="1"/>
          </p:cNvSpPr>
          <p:nvPr>
            <p:ph type="title" idx="9" hasCustomPrompt="1"/>
          </p:nvPr>
        </p:nvSpPr>
        <p:spPr>
          <a:xfrm>
            <a:off x="1085088" y="963168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4" name="Google Shape;634;p13"/>
          <p:cNvSpPr txBox="1">
            <a:spLocks noGrp="1"/>
          </p:cNvSpPr>
          <p:nvPr>
            <p:ph type="title" idx="13" hasCustomPrompt="1"/>
          </p:nvPr>
        </p:nvSpPr>
        <p:spPr>
          <a:xfrm>
            <a:off x="1085088" y="2401824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5" name="Google Shape;635;p13"/>
          <p:cNvSpPr txBox="1">
            <a:spLocks noGrp="1"/>
          </p:cNvSpPr>
          <p:nvPr>
            <p:ph type="title" idx="14" hasCustomPrompt="1"/>
          </p:nvPr>
        </p:nvSpPr>
        <p:spPr>
          <a:xfrm>
            <a:off x="1085088" y="3840480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636" name="Google Shape;636;p13"/>
          <p:cNvSpPr txBox="1">
            <a:spLocks noGrp="1"/>
          </p:cNvSpPr>
          <p:nvPr>
            <p:ph type="title" idx="15" hasCustomPrompt="1"/>
          </p:nvPr>
        </p:nvSpPr>
        <p:spPr>
          <a:xfrm>
            <a:off x="1085088" y="5279136"/>
            <a:ext cx="609600" cy="463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None/>
              <a:defRPr sz="2667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361513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" preserve="1">
  <p:cSld name="Three columns of text">
    <p:spTree>
      <p:nvGrpSpPr>
        <p:cNvPr id="1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p14"/>
          <p:cNvSpPr txBox="1">
            <a:spLocks noGrp="1"/>
          </p:cNvSpPr>
          <p:nvPr>
            <p:ph type="title"/>
          </p:nvPr>
        </p:nvSpPr>
        <p:spPr>
          <a:xfrm>
            <a:off x="2292096" y="451104"/>
            <a:ext cx="7437200" cy="792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39" name="Google Shape;639;p14"/>
          <p:cNvSpPr txBox="1">
            <a:spLocks noGrp="1"/>
          </p:cNvSpPr>
          <p:nvPr>
            <p:ph type="subTitle" idx="1"/>
          </p:nvPr>
        </p:nvSpPr>
        <p:spPr>
          <a:xfrm>
            <a:off x="4925568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40" name="Google Shape;640;p14"/>
          <p:cNvSpPr txBox="1">
            <a:spLocks noGrp="1"/>
          </p:cNvSpPr>
          <p:nvPr>
            <p:ph type="subTitle" idx="2"/>
          </p:nvPr>
        </p:nvSpPr>
        <p:spPr>
          <a:xfrm>
            <a:off x="1365504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41" name="Google Shape;641;p14"/>
          <p:cNvSpPr txBox="1">
            <a:spLocks noGrp="1"/>
          </p:cNvSpPr>
          <p:nvPr>
            <p:ph type="subTitle" idx="3"/>
          </p:nvPr>
        </p:nvSpPr>
        <p:spPr>
          <a:xfrm>
            <a:off x="8473440" y="3218688"/>
            <a:ext cx="2353200" cy="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42" name="Google Shape;642;p14"/>
          <p:cNvSpPr txBox="1">
            <a:spLocks noGrp="1"/>
          </p:cNvSpPr>
          <p:nvPr>
            <p:ph type="subTitle" idx="4"/>
          </p:nvPr>
        </p:nvSpPr>
        <p:spPr>
          <a:xfrm>
            <a:off x="4925568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43" name="Google Shape;643;p14"/>
          <p:cNvSpPr txBox="1">
            <a:spLocks noGrp="1"/>
          </p:cNvSpPr>
          <p:nvPr>
            <p:ph type="subTitle" idx="5"/>
          </p:nvPr>
        </p:nvSpPr>
        <p:spPr>
          <a:xfrm>
            <a:off x="1365504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44" name="Google Shape;644;p14"/>
          <p:cNvSpPr txBox="1">
            <a:spLocks noGrp="1"/>
          </p:cNvSpPr>
          <p:nvPr>
            <p:ph type="subTitle" idx="6"/>
          </p:nvPr>
        </p:nvSpPr>
        <p:spPr>
          <a:xfrm>
            <a:off x="8473440" y="3767328"/>
            <a:ext cx="2353200" cy="14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645" name="Google Shape;645;p14"/>
          <p:cNvGrpSpPr/>
          <p:nvPr/>
        </p:nvGrpSpPr>
        <p:grpSpPr>
          <a:xfrm>
            <a:off x="348949" y="-1544"/>
            <a:ext cx="11400435" cy="5308800"/>
            <a:chOff x="261711" y="-1158"/>
            <a:chExt cx="8550326" cy="3981600"/>
          </a:xfrm>
        </p:grpSpPr>
        <p:cxnSp>
          <p:nvCxnSpPr>
            <p:cNvPr id="646" name="Google Shape;646;p14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7" name="Google Shape;647;p14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48" name="Google Shape;648;p14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649" name="Google Shape;649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0" name="Google Shape;650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1" name="Google Shape;651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2" name="Google Shape;652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3" name="Google Shape;653;p14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654" name="Google Shape;654;p1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5" name="Google Shape;655;p1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6" name="Google Shape;656;p1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57" name="Google Shape;657;p1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658" name="Google Shape;658;p14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659" name="Google Shape;659;p1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0" name="Google Shape;660;p1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1" name="Google Shape;661;p1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2" name="Google Shape;662;p1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3" name="Google Shape;663;p1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664" name="Google Shape;664;p1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559880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Four columns of text" preserve="1">
  <p:cSld name="Four columns of text"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15"/>
          <p:cNvSpPr txBox="1">
            <a:spLocks noGrp="1"/>
          </p:cNvSpPr>
          <p:nvPr>
            <p:ph type="title"/>
          </p:nvPr>
        </p:nvSpPr>
        <p:spPr>
          <a:xfrm>
            <a:off x="2091700" y="589800"/>
            <a:ext cx="8008400" cy="79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667" name="Google Shape;667;p15"/>
          <p:cNvSpPr txBox="1">
            <a:spLocks noGrp="1"/>
          </p:cNvSpPr>
          <p:nvPr>
            <p:ph type="subTitle" idx="1"/>
          </p:nvPr>
        </p:nvSpPr>
        <p:spPr>
          <a:xfrm>
            <a:off x="2279904" y="2060448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68" name="Google Shape;668;p15"/>
          <p:cNvSpPr txBox="1">
            <a:spLocks noGrp="1"/>
          </p:cNvSpPr>
          <p:nvPr>
            <p:ph type="subTitle" idx="2"/>
          </p:nvPr>
        </p:nvSpPr>
        <p:spPr>
          <a:xfrm>
            <a:off x="2279904" y="2584704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69" name="Google Shape;669;p15"/>
          <p:cNvSpPr txBox="1">
            <a:spLocks noGrp="1"/>
          </p:cNvSpPr>
          <p:nvPr>
            <p:ph type="subTitle" idx="3"/>
          </p:nvPr>
        </p:nvSpPr>
        <p:spPr>
          <a:xfrm>
            <a:off x="7290816" y="2060448"/>
            <a:ext cx="25968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70" name="Google Shape;670;p15"/>
          <p:cNvSpPr txBox="1">
            <a:spLocks noGrp="1"/>
          </p:cNvSpPr>
          <p:nvPr>
            <p:ph type="subTitle" idx="4"/>
          </p:nvPr>
        </p:nvSpPr>
        <p:spPr>
          <a:xfrm>
            <a:off x="7290816" y="2584704"/>
            <a:ext cx="25968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71" name="Google Shape;671;p15"/>
          <p:cNvSpPr txBox="1">
            <a:spLocks noGrp="1"/>
          </p:cNvSpPr>
          <p:nvPr>
            <p:ph type="subTitle" idx="5"/>
          </p:nvPr>
        </p:nvSpPr>
        <p:spPr>
          <a:xfrm>
            <a:off x="3767328" y="4267200"/>
            <a:ext cx="25936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72" name="Google Shape;672;p15"/>
          <p:cNvSpPr txBox="1">
            <a:spLocks noGrp="1"/>
          </p:cNvSpPr>
          <p:nvPr>
            <p:ph type="subTitle" idx="6"/>
          </p:nvPr>
        </p:nvSpPr>
        <p:spPr>
          <a:xfrm>
            <a:off x="3767328" y="4791456"/>
            <a:ext cx="25936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73" name="Google Shape;673;p15"/>
          <p:cNvSpPr txBox="1">
            <a:spLocks noGrp="1"/>
          </p:cNvSpPr>
          <p:nvPr>
            <p:ph type="subTitle" idx="7"/>
          </p:nvPr>
        </p:nvSpPr>
        <p:spPr>
          <a:xfrm>
            <a:off x="8619744" y="4267200"/>
            <a:ext cx="2658000" cy="5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8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674" name="Google Shape;674;p15"/>
          <p:cNvSpPr txBox="1">
            <a:spLocks noGrp="1"/>
          </p:cNvSpPr>
          <p:nvPr>
            <p:ph type="subTitle" idx="8"/>
          </p:nvPr>
        </p:nvSpPr>
        <p:spPr>
          <a:xfrm>
            <a:off x="8619744" y="4791456"/>
            <a:ext cx="2658000" cy="10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675" name="Google Shape;675;p15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6" name="Google Shape;676;p15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677" name="Google Shape;677;p15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78" name="Google Shape;678;p15"/>
          <p:cNvGrpSpPr/>
          <p:nvPr/>
        </p:nvGrpSpPr>
        <p:grpSpPr>
          <a:xfrm flipH="1">
            <a:off x="565002" y="167151"/>
            <a:ext cx="389367" cy="390100"/>
            <a:chOff x="7353050" y="316275"/>
            <a:chExt cx="292025" cy="292575"/>
          </a:xfrm>
        </p:grpSpPr>
        <p:sp>
          <p:nvSpPr>
            <p:cNvPr id="679" name="Google Shape;679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0" name="Google Shape;680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1" name="Google Shape;681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2" name="Google Shape;682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83" name="Google Shape;683;p15"/>
          <p:cNvGrpSpPr/>
          <p:nvPr/>
        </p:nvGrpSpPr>
        <p:grpSpPr>
          <a:xfrm>
            <a:off x="2184987" y="744217"/>
            <a:ext cx="390815" cy="391184"/>
            <a:chOff x="3164039" y="430875"/>
            <a:chExt cx="293111" cy="293388"/>
          </a:xfrm>
        </p:grpSpPr>
        <p:sp>
          <p:nvSpPr>
            <p:cNvPr id="684" name="Google Shape;684;p15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5" name="Google Shape;685;p15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6" name="Google Shape;686;p15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7" name="Google Shape;687;p15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8" name="Google Shape;688;p15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89" name="Google Shape;689;p15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90" name="Google Shape;690;p15"/>
          <p:cNvGrpSpPr/>
          <p:nvPr/>
        </p:nvGrpSpPr>
        <p:grpSpPr>
          <a:xfrm>
            <a:off x="2122335" y="483467"/>
            <a:ext cx="233351" cy="36000"/>
            <a:chOff x="5662375" y="212375"/>
            <a:chExt cx="175013" cy="27000"/>
          </a:xfrm>
        </p:grpSpPr>
        <p:sp>
          <p:nvSpPr>
            <p:cNvPr id="691" name="Google Shape;691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2" name="Google Shape;692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3" name="Google Shape;693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694" name="Google Shape;694;p15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695" name="Google Shape;695;p15"/>
          <p:cNvGrpSpPr/>
          <p:nvPr/>
        </p:nvGrpSpPr>
        <p:grpSpPr>
          <a:xfrm>
            <a:off x="10431835" y="269835"/>
            <a:ext cx="775733" cy="776467"/>
            <a:chOff x="8064275" y="887850"/>
            <a:chExt cx="581800" cy="582350"/>
          </a:xfrm>
        </p:grpSpPr>
        <p:sp>
          <p:nvSpPr>
            <p:cNvPr id="696" name="Google Shape;696;p1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7" name="Google Shape;697;p1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8" name="Google Shape;698;p1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99" name="Google Shape;699;p1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0" name="Google Shape;700;p1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1" name="Google Shape;701;p1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2" name="Google Shape;702;p15"/>
          <p:cNvGrpSpPr/>
          <p:nvPr/>
        </p:nvGrpSpPr>
        <p:grpSpPr>
          <a:xfrm flipH="1">
            <a:off x="11598202" y="1489985"/>
            <a:ext cx="389367" cy="390100"/>
            <a:chOff x="7353050" y="316275"/>
            <a:chExt cx="292025" cy="292575"/>
          </a:xfrm>
        </p:grpSpPr>
        <p:sp>
          <p:nvSpPr>
            <p:cNvPr id="703" name="Google Shape;703;p1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4" name="Google Shape;704;p1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5" name="Google Shape;705;p1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6" name="Google Shape;706;p1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07" name="Google Shape;707;p15"/>
          <p:cNvGrpSpPr/>
          <p:nvPr/>
        </p:nvGrpSpPr>
        <p:grpSpPr>
          <a:xfrm>
            <a:off x="11571135" y="2109067"/>
            <a:ext cx="233351" cy="36000"/>
            <a:chOff x="5662375" y="212375"/>
            <a:chExt cx="175013" cy="27000"/>
          </a:xfrm>
        </p:grpSpPr>
        <p:sp>
          <p:nvSpPr>
            <p:cNvPr id="708" name="Google Shape;708;p1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09" name="Google Shape;709;p1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0" name="Google Shape;710;p1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576645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2" preserve="1">
  <p:cSld name="Three columns of text 2">
    <p:spTree>
      <p:nvGrpSpPr>
        <p:cNvPr id="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12" name="Google Shape;712;p16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13" name="Google Shape;713;p16"/>
          <p:cNvSpPr txBox="1">
            <a:spLocks noGrp="1"/>
          </p:cNvSpPr>
          <p:nvPr>
            <p:ph type="title"/>
          </p:nvPr>
        </p:nvSpPr>
        <p:spPr>
          <a:xfrm>
            <a:off x="2944233" y="457033"/>
            <a:ext cx="63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cxnSp>
        <p:nvCxnSpPr>
          <p:cNvPr id="714" name="Google Shape;714;p16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15" name="Google Shape;715;p16"/>
          <p:cNvGrpSpPr/>
          <p:nvPr/>
        </p:nvGrpSpPr>
        <p:grpSpPr>
          <a:xfrm flipH="1">
            <a:off x="575635" y="5578367"/>
            <a:ext cx="389367" cy="390100"/>
            <a:chOff x="7353050" y="316275"/>
            <a:chExt cx="292025" cy="292575"/>
          </a:xfrm>
        </p:grpSpPr>
        <p:sp>
          <p:nvSpPr>
            <p:cNvPr id="716" name="Google Shape;716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7" name="Google Shape;717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8" name="Google Shape;718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19" name="Google Shape;719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20" name="Google Shape;720;p16"/>
          <p:cNvGrpSpPr/>
          <p:nvPr/>
        </p:nvGrpSpPr>
        <p:grpSpPr>
          <a:xfrm>
            <a:off x="1434387" y="6139567"/>
            <a:ext cx="390815" cy="391184"/>
            <a:chOff x="3164039" y="430875"/>
            <a:chExt cx="293111" cy="293388"/>
          </a:xfrm>
        </p:grpSpPr>
        <p:sp>
          <p:nvSpPr>
            <p:cNvPr id="721" name="Google Shape;721;p1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2" name="Google Shape;722;p1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3" name="Google Shape;723;p1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4" name="Google Shape;724;p1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5" name="Google Shape;725;p1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26" name="Google Shape;726;p1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727" name="Google Shape;727;p16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28" name="Google Shape;728;p16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29" name="Google Shape;729;p16"/>
          <p:cNvGrpSpPr/>
          <p:nvPr/>
        </p:nvGrpSpPr>
        <p:grpSpPr>
          <a:xfrm>
            <a:off x="10752368" y="702569"/>
            <a:ext cx="775733" cy="776467"/>
            <a:chOff x="8064275" y="887850"/>
            <a:chExt cx="581800" cy="582350"/>
          </a:xfrm>
        </p:grpSpPr>
        <p:sp>
          <p:nvSpPr>
            <p:cNvPr id="730" name="Google Shape;730;p1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1" name="Google Shape;731;p1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2" name="Google Shape;732;p1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3" name="Google Shape;733;p1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4" name="Google Shape;734;p1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5" name="Google Shape;735;p1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36" name="Google Shape;736;p16"/>
          <p:cNvGrpSpPr/>
          <p:nvPr/>
        </p:nvGrpSpPr>
        <p:grpSpPr>
          <a:xfrm>
            <a:off x="9378502" y="227834"/>
            <a:ext cx="389367" cy="390100"/>
            <a:chOff x="7353050" y="316275"/>
            <a:chExt cx="292025" cy="292575"/>
          </a:xfrm>
        </p:grpSpPr>
        <p:sp>
          <p:nvSpPr>
            <p:cNvPr id="737" name="Google Shape;737;p1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8" name="Google Shape;738;p1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39" name="Google Shape;739;p1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0" name="Google Shape;740;p1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1" name="Google Shape;741;p16"/>
          <p:cNvGrpSpPr/>
          <p:nvPr/>
        </p:nvGrpSpPr>
        <p:grpSpPr>
          <a:xfrm>
            <a:off x="11677268" y="306202"/>
            <a:ext cx="233333" cy="233333"/>
            <a:chOff x="8792300" y="321275"/>
            <a:chExt cx="175000" cy="175000"/>
          </a:xfrm>
        </p:grpSpPr>
        <p:sp>
          <p:nvSpPr>
            <p:cNvPr id="742" name="Google Shape;742;p16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3" name="Google Shape;743;p16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4" name="Google Shape;744;p16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5" name="Google Shape;745;p16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46" name="Google Shape;746;p16"/>
          <p:cNvGrpSpPr/>
          <p:nvPr/>
        </p:nvGrpSpPr>
        <p:grpSpPr>
          <a:xfrm>
            <a:off x="11320069" y="227833"/>
            <a:ext cx="233351" cy="36000"/>
            <a:chOff x="5662375" y="212375"/>
            <a:chExt cx="175013" cy="27000"/>
          </a:xfrm>
        </p:grpSpPr>
        <p:sp>
          <p:nvSpPr>
            <p:cNvPr id="747" name="Google Shape;747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8" name="Google Shape;748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49" name="Google Shape;749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50" name="Google Shape;750;p16"/>
          <p:cNvGrpSpPr/>
          <p:nvPr/>
        </p:nvGrpSpPr>
        <p:grpSpPr>
          <a:xfrm>
            <a:off x="10555135" y="1499467"/>
            <a:ext cx="233351" cy="36000"/>
            <a:chOff x="5662375" y="212375"/>
            <a:chExt cx="175013" cy="27000"/>
          </a:xfrm>
        </p:grpSpPr>
        <p:sp>
          <p:nvSpPr>
            <p:cNvPr id="751" name="Google Shape;751;p1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2" name="Google Shape;752;p1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53" name="Google Shape;753;p1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754" name="Google Shape;754;p16"/>
          <p:cNvSpPr txBox="1">
            <a:spLocks noGrp="1"/>
          </p:cNvSpPr>
          <p:nvPr>
            <p:ph type="subTitle" idx="1"/>
          </p:nvPr>
        </p:nvSpPr>
        <p:spPr>
          <a:xfrm>
            <a:off x="8290560" y="2426208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55" name="Google Shape;755;p16"/>
          <p:cNvSpPr txBox="1">
            <a:spLocks noGrp="1"/>
          </p:cNvSpPr>
          <p:nvPr>
            <p:ph type="subTitle" idx="2"/>
          </p:nvPr>
        </p:nvSpPr>
        <p:spPr>
          <a:xfrm>
            <a:off x="4998720" y="1670304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56" name="Google Shape;756;p16"/>
          <p:cNvSpPr txBox="1">
            <a:spLocks noGrp="1"/>
          </p:cNvSpPr>
          <p:nvPr>
            <p:ph type="subTitle" idx="3"/>
          </p:nvPr>
        </p:nvSpPr>
        <p:spPr>
          <a:xfrm>
            <a:off x="1719072" y="2426208"/>
            <a:ext cx="2182400" cy="47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57" name="Google Shape;757;p16"/>
          <p:cNvSpPr txBox="1">
            <a:spLocks noGrp="1"/>
          </p:cNvSpPr>
          <p:nvPr>
            <p:ph type="subTitle" idx="4"/>
          </p:nvPr>
        </p:nvSpPr>
        <p:spPr>
          <a:xfrm>
            <a:off x="8290560" y="2852928"/>
            <a:ext cx="2182400" cy="1170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58" name="Google Shape;758;p16"/>
          <p:cNvSpPr txBox="1">
            <a:spLocks noGrp="1"/>
          </p:cNvSpPr>
          <p:nvPr>
            <p:ph type="subTitle" idx="5"/>
          </p:nvPr>
        </p:nvSpPr>
        <p:spPr>
          <a:xfrm>
            <a:off x="4998720" y="2109216"/>
            <a:ext cx="2182400" cy="1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59" name="Google Shape;759;p16"/>
          <p:cNvSpPr txBox="1">
            <a:spLocks noGrp="1"/>
          </p:cNvSpPr>
          <p:nvPr>
            <p:ph type="subTitle" idx="6"/>
          </p:nvPr>
        </p:nvSpPr>
        <p:spPr>
          <a:xfrm>
            <a:off x="1719072" y="2852928"/>
            <a:ext cx="2182400" cy="117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6809544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ix columns of text" preserve="1">
  <p:cSld name="Six columns of text">
    <p:spTree>
      <p:nvGrpSpPr>
        <p:cNvPr id="1" name="Shape 7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1" name="Google Shape;761;p17"/>
          <p:cNvSpPr txBox="1">
            <a:spLocks noGrp="1"/>
          </p:cNvSpPr>
          <p:nvPr>
            <p:ph type="title"/>
          </p:nvPr>
        </p:nvSpPr>
        <p:spPr>
          <a:xfrm>
            <a:off x="4120896" y="451104"/>
            <a:ext cx="39504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762" name="Google Shape;762;p17"/>
          <p:cNvSpPr txBox="1">
            <a:spLocks noGrp="1"/>
          </p:cNvSpPr>
          <p:nvPr>
            <p:ph type="subTitle" idx="1"/>
          </p:nvPr>
        </p:nvSpPr>
        <p:spPr>
          <a:xfrm>
            <a:off x="2029900" y="2117781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3" name="Google Shape;763;p17"/>
          <p:cNvSpPr txBox="1">
            <a:spLocks noGrp="1"/>
          </p:cNvSpPr>
          <p:nvPr>
            <p:ph type="subTitle" idx="2"/>
          </p:nvPr>
        </p:nvSpPr>
        <p:spPr>
          <a:xfrm>
            <a:off x="2029900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4" name="Google Shape;764;p17"/>
          <p:cNvSpPr txBox="1">
            <a:spLocks noGrp="1"/>
          </p:cNvSpPr>
          <p:nvPr>
            <p:ph type="subTitle" idx="3"/>
          </p:nvPr>
        </p:nvSpPr>
        <p:spPr>
          <a:xfrm>
            <a:off x="4919403" y="2117781"/>
            <a:ext cx="23532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5" name="Google Shape;765;p17"/>
          <p:cNvSpPr txBox="1">
            <a:spLocks noGrp="1"/>
          </p:cNvSpPr>
          <p:nvPr>
            <p:ph type="subTitle" idx="4"/>
          </p:nvPr>
        </p:nvSpPr>
        <p:spPr>
          <a:xfrm>
            <a:off x="4919403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accent1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6" name="Google Shape;766;p17"/>
          <p:cNvSpPr txBox="1">
            <a:spLocks noGrp="1"/>
          </p:cNvSpPr>
          <p:nvPr>
            <p:ph type="subTitle" idx="5"/>
          </p:nvPr>
        </p:nvSpPr>
        <p:spPr>
          <a:xfrm>
            <a:off x="7808900" y="2117781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7" name="Google Shape;767;p17"/>
          <p:cNvSpPr txBox="1">
            <a:spLocks noGrp="1"/>
          </p:cNvSpPr>
          <p:nvPr>
            <p:ph type="subTitle" idx="6"/>
          </p:nvPr>
        </p:nvSpPr>
        <p:spPr>
          <a:xfrm>
            <a:off x="7808900" y="2570892"/>
            <a:ext cx="2353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8" name="Google Shape;768;p17"/>
          <p:cNvSpPr txBox="1">
            <a:spLocks noGrp="1"/>
          </p:cNvSpPr>
          <p:nvPr>
            <p:ph type="subTitle" idx="7"/>
          </p:nvPr>
        </p:nvSpPr>
        <p:spPr>
          <a:xfrm>
            <a:off x="2029900" y="4287944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69" name="Google Shape;769;p17"/>
          <p:cNvSpPr txBox="1">
            <a:spLocks noGrp="1"/>
          </p:cNvSpPr>
          <p:nvPr>
            <p:ph type="subTitle" idx="8"/>
          </p:nvPr>
        </p:nvSpPr>
        <p:spPr>
          <a:xfrm>
            <a:off x="2029900" y="4741356"/>
            <a:ext cx="23532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70" name="Google Shape;770;p17"/>
          <p:cNvSpPr txBox="1">
            <a:spLocks noGrp="1"/>
          </p:cNvSpPr>
          <p:nvPr>
            <p:ph type="subTitle" idx="9"/>
          </p:nvPr>
        </p:nvSpPr>
        <p:spPr>
          <a:xfrm>
            <a:off x="4796600" y="4287948"/>
            <a:ext cx="25988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71" name="Google Shape;771;p17"/>
          <p:cNvSpPr txBox="1">
            <a:spLocks noGrp="1"/>
          </p:cNvSpPr>
          <p:nvPr>
            <p:ph type="subTitle" idx="13"/>
          </p:nvPr>
        </p:nvSpPr>
        <p:spPr>
          <a:xfrm>
            <a:off x="4796667" y="4741356"/>
            <a:ext cx="25988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72" name="Google Shape;772;p17"/>
          <p:cNvSpPr txBox="1">
            <a:spLocks noGrp="1"/>
          </p:cNvSpPr>
          <p:nvPr>
            <p:ph type="subTitle" idx="14"/>
          </p:nvPr>
        </p:nvSpPr>
        <p:spPr>
          <a:xfrm>
            <a:off x="7808900" y="4287944"/>
            <a:ext cx="23532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773" name="Google Shape;773;p17"/>
          <p:cNvSpPr txBox="1">
            <a:spLocks noGrp="1"/>
          </p:cNvSpPr>
          <p:nvPr>
            <p:ph type="subTitle" idx="15"/>
          </p:nvPr>
        </p:nvSpPr>
        <p:spPr>
          <a:xfrm>
            <a:off x="7808900" y="4741356"/>
            <a:ext cx="23532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774" name="Google Shape;774;p17"/>
          <p:cNvCxnSpPr/>
          <p:nvPr/>
        </p:nvCxnSpPr>
        <p:spPr>
          <a:xfrm>
            <a:off x="3872377" y="60174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5" name="Google Shape;775;p17"/>
          <p:cNvCxnSpPr/>
          <p:nvPr/>
        </p:nvCxnSpPr>
        <p:spPr>
          <a:xfrm rot="10800000" flipH="1">
            <a:off x="2082777" y="5989767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6" name="Google Shape;776;p17"/>
          <p:cNvCxnSpPr/>
          <p:nvPr/>
        </p:nvCxnSpPr>
        <p:spPr>
          <a:xfrm>
            <a:off x="346077" y="58773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77" name="Google Shape;777;p17"/>
          <p:cNvCxnSpPr/>
          <p:nvPr/>
        </p:nvCxnSpPr>
        <p:spPr>
          <a:xfrm>
            <a:off x="-9156" y="5324733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778" name="Google Shape;778;p17"/>
          <p:cNvGrpSpPr/>
          <p:nvPr/>
        </p:nvGrpSpPr>
        <p:grpSpPr>
          <a:xfrm flipH="1">
            <a:off x="1704444" y="6017435"/>
            <a:ext cx="775733" cy="776467"/>
            <a:chOff x="8064275" y="887850"/>
            <a:chExt cx="581800" cy="582350"/>
          </a:xfrm>
        </p:grpSpPr>
        <p:sp>
          <p:nvSpPr>
            <p:cNvPr id="779" name="Google Shape;779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2" name="Google Shape;782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3" name="Google Shape;783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4" name="Google Shape;784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85" name="Google Shape;785;p17"/>
          <p:cNvGrpSpPr/>
          <p:nvPr/>
        </p:nvGrpSpPr>
        <p:grpSpPr>
          <a:xfrm flipH="1">
            <a:off x="3663479" y="5787285"/>
            <a:ext cx="389367" cy="390100"/>
            <a:chOff x="7353050" y="316275"/>
            <a:chExt cx="292025" cy="292575"/>
          </a:xfrm>
        </p:grpSpPr>
        <p:sp>
          <p:nvSpPr>
            <p:cNvPr id="786" name="Google Shape;786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7" name="Google Shape;787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8" name="Google Shape;788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89" name="Google Shape;789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0" name="Google Shape;790;p17"/>
          <p:cNvGrpSpPr/>
          <p:nvPr/>
        </p:nvGrpSpPr>
        <p:grpSpPr>
          <a:xfrm flipH="1">
            <a:off x="228412" y="5753369"/>
            <a:ext cx="233333" cy="233333"/>
            <a:chOff x="8792300" y="321275"/>
            <a:chExt cx="175000" cy="175000"/>
          </a:xfrm>
        </p:grpSpPr>
        <p:sp>
          <p:nvSpPr>
            <p:cNvPr id="791" name="Google Shape;791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2" name="Google Shape;792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3" name="Google Shape;793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4" name="Google Shape;794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795" name="Google Shape;795;p17"/>
          <p:cNvGrpSpPr/>
          <p:nvPr/>
        </p:nvGrpSpPr>
        <p:grpSpPr>
          <a:xfrm>
            <a:off x="5164265" y="6210067"/>
            <a:ext cx="390815" cy="391184"/>
            <a:chOff x="3164039" y="430875"/>
            <a:chExt cx="293111" cy="293388"/>
          </a:xfrm>
        </p:grpSpPr>
        <p:sp>
          <p:nvSpPr>
            <p:cNvPr id="796" name="Google Shape;796;p1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7" name="Google Shape;797;p1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8" name="Google Shape;798;p1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799" name="Google Shape;799;p1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0" name="Google Shape;800;p1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1" name="Google Shape;801;p1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02" name="Google Shape;802;p17"/>
          <p:cNvGrpSpPr/>
          <p:nvPr/>
        </p:nvGrpSpPr>
        <p:grpSpPr>
          <a:xfrm flipH="1">
            <a:off x="323029" y="5523233"/>
            <a:ext cx="233351" cy="36000"/>
            <a:chOff x="5662375" y="212375"/>
            <a:chExt cx="175013" cy="27000"/>
          </a:xfrm>
        </p:grpSpPr>
        <p:sp>
          <p:nvSpPr>
            <p:cNvPr id="803" name="Google Shape;80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4" name="Google Shape;80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05" name="Google Shape;80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806" name="Google Shape;806;p17"/>
          <p:cNvCxnSpPr/>
          <p:nvPr/>
        </p:nvCxnSpPr>
        <p:spPr>
          <a:xfrm rot="10800000">
            <a:off x="7993400" y="302133"/>
            <a:ext cx="2006000" cy="299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7" name="Google Shape;807;p17"/>
          <p:cNvCxnSpPr/>
          <p:nvPr/>
        </p:nvCxnSpPr>
        <p:spPr>
          <a:xfrm rot="10800000">
            <a:off x="10017233" y="6104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08" name="Google Shape;808;p17"/>
          <p:cNvCxnSpPr/>
          <p:nvPr/>
        </p:nvCxnSpPr>
        <p:spPr>
          <a:xfrm flipH="1">
            <a:off x="11131967" y="-88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09" name="Google Shape;809;p17"/>
          <p:cNvGrpSpPr/>
          <p:nvPr/>
        </p:nvGrpSpPr>
        <p:grpSpPr>
          <a:xfrm>
            <a:off x="10752368" y="1387002"/>
            <a:ext cx="775733" cy="776467"/>
            <a:chOff x="8064275" y="887850"/>
            <a:chExt cx="581800" cy="582350"/>
          </a:xfrm>
        </p:grpSpPr>
        <p:sp>
          <p:nvSpPr>
            <p:cNvPr id="810" name="Google Shape;810;p1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1" name="Google Shape;811;p1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2" name="Google Shape;812;p1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3" name="Google Shape;813;p1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4" name="Google Shape;814;p1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5" name="Google Shape;815;p1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16" name="Google Shape;816;p17"/>
          <p:cNvGrpSpPr/>
          <p:nvPr/>
        </p:nvGrpSpPr>
        <p:grpSpPr>
          <a:xfrm>
            <a:off x="9804069" y="421701"/>
            <a:ext cx="389367" cy="390100"/>
            <a:chOff x="7353050" y="316275"/>
            <a:chExt cx="292025" cy="292575"/>
          </a:xfrm>
        </p:grpSpPr>
        <p:sp>
          <p:nvSpPr>
            <p:cNvPr id="817" name="Google Shape;817;p1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8" name="Google Shape;818;p1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19" name="Google Shape;819;p1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0" name="Google Shape;820;p1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21" name="Google Shape;821;p17"/>
          <p:cNvGrpSpPr/>
          <p:nvPr/>
        </p:nvGrpSpPr>
        <p:grpSpPr>
          <a:xfrm>
            <a:off x="11723068" y="428369"/>
            <a:ext cx="233333" cy="233333"/>
            <a:chOff x="8792300" y="321275"/>
            <a:chExt cx="175000" cy="175000"/>
          </a:xfrm>
        </p:grpSpPr>
        <p:sp>
          <p:nvSpPr>
            <p:cNvPr id="822" name="Google Shape;822;p1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3" name="Google Shape;823;p1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4" name="Google Shape;824;p1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25" name="Google Shape;825;p1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826" name="Google Shape;826;p17"/>
          <p:cNvSpPr/>
          <p:nvPr/>
        </p:nvSpPr>
        <p:spPr>
          <a:xfrm>
            <a:off x="7772406" y="91612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7" name="Google Shape;827;p17"/>
          <p:cNvSpPr/>
          <p:nvPr/>
        </p:nvSpPr>
        <p:spPr>
          <a:xfrm>
            <a:off x="7769402" y="882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8" name="Google Shape;828;p17"/>
          <p:cNvSpPr/>
          <p:nvPr/>
        </p:nvSpPr>
        <p:spPr>
          <a:xfrm>
            <a:off x="7821060" y="1402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29" name="Google Shape;829;p17"/>
          <p:cNvSpPr/>
          <p:nvPr/>
        </p:nvSpPr>
        <p:spPr>
          <a:xfrm>
            <a:off x="7818072" y="136905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0" name="Google Shape;830;p17"/>
          <p:cNvSpPr/>
          <p:nvPr/>
        </p:nvSpPr>
        <p:spPr>
          <a:xfrm>
            <a:off x="7873845" y="193048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831" name="Google Shape;831;p17"/>
          <p:cNvSpPr/>
          <p:nvPr/>
        </p:nvSpPr>
        <p:spPr>
          <a:xfrm>
            <a:off x="7870855" y="190058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832" name="Google Shape;832;p17"/>
          <p:cNvGrpSpPr/>
          <p:nvPr/>
        </p:nvGrpSpPr>
        <p:grpSpPr>
          <a:xfrm>
            <a:off x="11320069" y="227833"/>
            <a:ext cx="233351" cy="36000"/>
            <a:chOff x="5662375" y="212375"/>
            <a:chExt cx="175013" cy="27000"/>
          </a:xfrm>
        </p:grpSpPr>
        <p:sp>
          <p:nvSpPr>
            <p:cNvPr id="833" name="Google Shape;833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4" name="Google Shape;834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5" name="Google Shape;835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36" name="Google Shape;836;p17"/>
          <p:cNvGrpSpPr/>
          <p:nvPr/>
        </p:nvGrpSpPr>
        <p:grpSpPr>
          <a:xfrm>
            <a:off x="11571135" y="2210667"/>
            <a:ext cx="233351" cy="36000"/>
            <a:chOff x="5662375" y="212375"/>
            <a:chExt cx="175013" cy="27000"/>
          </a:xfrm>
        </p:grpSpPr>
        <p:sp>
          <p:nvSpPr>
            <p:cNvPr id="837" name="Google Shape;837;p1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8" name="Google Shape;838;p1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39" name="Google Shape;839;p1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6221849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2" preserve="1">
  <p:cSld name="Title and body 2">
    <p:spTree>
      <p:nvGrpSpPr>
        <p:cNvPr id="1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p18"/>
          <p:cNvSpPr txBox="1">
            <a:spLocks noGrp="1"/>
          </p:cNvSpPr>
          <p:nvPr>
            <p:ph type="title"/>
          </p:nvPr>
        </p:nvSpPr>
        <p:spPr>
          <a:xfrm>
            <a:off x="1694688" y="451104"/>
            <a:ext cx="8814800" cy="7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842" name="Google Shape;842;p18"/>
          <p:cNvSpPr txBox="1">
            <a:spLocks noGrp="1"/>
          </p:cNvSpPr>
          <p:nvPr>
            <p:ph type="subTitle" idx="1"/>
          </p:nvPr>
        </p:nvSpPr>
        <p:spPr>
          <a:xfrm>
            <a:off x="6254500" y="1988468"/>
            <a:ext cx="4742800" cy="354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843" name="Google Shape;843;p18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4" name="Google Shape;844;p18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45" name="Google Shape;845;p18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46" name="Google Shape;846;p18"/>
          <p:cNvGrpSpPr/>
          <p:nvPr/>
        </p:nvGrpSpPr>
        <p:grpSpPr>
          <a:xfrm flipH="1">
            <a:off x="565002" y="167151"/>
            <a:ext cx="389367" cy="390100"/>
            <a:chOff x="7353050" y="316275"/>
            <a:chExt cx="292025" cy="292575"/>
          </a:xfrm>
        </p:grpSpPr>
        <p:sp>
          <p:nvSpPr>
            <p:cNvPr id="847" name="Google Shape;847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8" name="Google Shape;848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49" name="Google Shape;849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0" name="Google Shape;850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1" name="Google Shape;851;p18"/>
          <p:cNvGrpSpPr/>
          <p:nvPr/>
        </p:nvGrpSpPr>
        <p:grpSpPr>
          <a:xfrm>
            <a:off x="2184987" y="744217"/>
            <a:ext cx="390815" cy="391184"/>
            <a:chOff x="3164039" y="430875"/>
            <a:chExt cx="293111" cy="293388"/>
          </a:xfrm>
        </p:grpSpPr>
        <p:sp>
          <p:nvSpPr>
            <p:cNvPr id="852" name="Google Shape;852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3" name="Google Shape;853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4" name="Google Shape;854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5" name="Google Shape;855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6" name="Google Shape;856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57" name="Google Shape;857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58" name="Google Shape;858;p18"/>
          <p:cNvGrpSpPr/>
          <p:nvPr/>
        </p:nvGrpSpPr>
        <p:grpSpPr>
          <a:xfrm>
            <a:off x="2122335" y="483467"/>
            <a:ext cx="233351" cy="36000"/>
            <a:chOff x="5662375" y="212375"/>
            <a:chExt cx="175013" cy="27000"/>
          </a:xfrm>
        </p:grpSpPr>
        <p:sp>
          <p:nvSpPr>
            <p:cNvPr id="859" name="Google Shape;859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0" name="Google Shape;860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1" name="Google Shape;861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862" name="Google Shape;862;p18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63" name="Google Shape;863;p18"/>
          <p:cNvGrpSpPr/>
          <p:nvPr/>
        </p:nvGrpSpPr>
        <p:grpSpPr>
          <a:xfrm>
            <a:off x="10431835" y="269835"/>
            <a:ext cx="775733" cy="776467"/>
            <a:chOff x="8064275" y="887850"/>
            <a:chExt cx="581800" cy="582350"/>
          </a:xfrm>
        </p:grpSpPr>
        <p:sp>
          <p:nvSpPr>
            <p:cNvPr id="864" name="Google Shape;86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5" name="Google Shape;86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6" name="Google Shape;86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7" name="Google Shape;86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8" name="Google Shape;86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69" name="Google Shape;86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0" name="Google Shape;870;p18"/>
          <p:cNvGrpSpPr/>
          <p:nvPr/>
        </p:nvGrpSpPr>
        <p:grpSpPr>
          <a:xfrm flipH="1">
            <a:off x="11598202" y="1489985"/>
            <a:ext cx="389367" cy="390100"/>
            <a:chOff x="7353050" y="316275"/>
            <a:chExt cx="292025" cy="292575"/>
          </a:xfrm>
        </p:grpSpPr>
        <p:sp>
          <p:nvSpPr>
            <p:cNvPr id="871" name="Google Shape;87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2" name="Google Shape;87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3" name="Google Shape;87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4" name="Google Shape;87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75" name="Google Shape;875;p18"/>
          <p:cNvGrpSpPr/>
          <p:nvPr/>
        </p:nvGrpSpPr>
        <p:grpSpPr>
          <a:xfrm>
            <a:off x="11571135" y="2109067"/>
            <a:ext cx="233351" cy="36000"/>
            <a:chOff x="5662375" y="212375"/>
            <a:chExt cx="175013" cy="27000"/>
          </a:xfrm>
        </p:grpSpPr>
        <p:sp>
          <p:nvSpPr>
            <p:cNvPr id="876" name="Google Shape;876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7" name="Google Shape;877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78" name="Google Shape;878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879" name="Google Shape;879;p18"/>
          <p:cNvCxnSpPr/>
          <p:nvPr/>
        </p:nvCxnSpPr>
        <p:spPr>
          <a:xfrm flipH="1">
            <a:off x="6802272" y="60174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0" name="Google Shape;880;p18"/>
          <p:cNvCxnSpPr/>
          <p:nvPr/>
        </p:nvCxnSpPr>
        <p:spPr>
          <a:xfrm rot="10800000">
            <a:off x="8313072" y="5989767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1" name="Google Shape;881;p18"/>
          <p:cNvCxnSpPr/>
          <p:nvPr/>
        </p:nvCxnSpPr>
        <p:spPr>
          <a:xfrm flipH="1">
            <a:off x="10063372" y="58773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2" name="Google Shape;882;p18"/>
          <p:cNvCxnSpPr/>
          <p:nvPr/>
        </p:nvCxnSpPr>
        <p:spPr>
          <a:xfrm flipH="1">
            <a:off x="11829405" y="5324733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883" name="Google Shape;883;p18"/>
          <p:cNvGrpSpPr/>
          <p:nvPr/>
        </p:nvGrpSpPr>
        <p:grpSpPr>
          <a:xfrm>
            <a:off x="9705272" y="6017435"/>
            <a:ext cx="775733" cy="776467"/>
            <a:chOff x="8064275" y="887850"/>
            <a:chExt cx="581800" cy="582350"/>
          </a:xfrm>
        </p:grpSpPr>
        <p:sp>
          <p:nvSpPr>
            <p:cNvPr id="884" name="Google Shape;884;p18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5" name="Google Shape;885;p18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6" name="Google Shape;886;p18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7" name="Google Shape;887;p18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8" name="Google Shape;888;p18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89" name="Google Shape;889;p18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0" name="Google Shape;890;p18"/>
          <p:cNvGrpSpPr/>
          <p:nvPr/>
        </p:nvGrpSpPr>
        <p:grpSpPr>
          <a:xfrm>
            <a:off x="8132607" y="5787285"/>
            <a:ext cx="389367" cy="390100"/>
            <a:chOff x="7353050" y="316275"/>
            <a:chExt cx="292025" cy="292575"/>
          </a:xfrm>
        </p:grpSpPr>
        <p:sp>
          <p:nvSpPr>
            <p:cNvPr id="891" name="Google Shape;891;p18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2" name="Google Shape;892;p18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3" name="Google Shape;893;p18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4" name="Google Shape;894;p18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895" name="Google Shape;895;p18"/>
          <p:cNvGrpSpPr/>
          <p:nvPr/>
        </p:nvGrpSpPr>
        <p:grpSpPr>
          <a:xfrm>
            <a:off x="11723707" y="5753369"/>
            <a:ext cx="233333" cy="233333"/>
            <a:chOff x="8792300" y="321275"/>
            <a:chExt cx="175000" cy="175000"/>
          </a:xfrm>
        </p:grpSpPr>
        <p:sp>
          <p:nvSpPr>
            <p:cNvPr id="896" name="Google Shape;896;p18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7" name="Google Shape;897;p18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8" name="Google Shape;898;p18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899" name="Google Shape;899;p18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0" name="Google Shape;900;p18"/>
          <p:cNvGrpSpPr/>
          <p:nvPr/>
        </p:nvGrpSpPr>
        <p:grpSpPr>
          <a:xfrm flipH="1">
            <a:off x="6630374" y="6210067"/>
            <a:ext cx="390815" cy="391184"/>
            <a:chOff x="3164039" y="430875"/>
            <a:chExt cx="293111" cy="293388"/>
          </a:xfrm>
        </p:grpSpPr>
        <p:sp>
          <p:nvSpPr>
            <p:cNvPr id="901" name="Google Shape;901;p18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2" name="Google Shape;902;p18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3" name="Google Shape;903;p18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4" name="Google Shape;904;p18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5" name="Google Shape;905;p18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6" name="Google Shape;906;p18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07" name="Google Shape;907;p18"/>
          <p:cNvGrpSpPr/>
          <p:nvPr/>
        </p:nvGrpSpPr>
        <p:grpSpPr>
          <a:xfrm>
            <a:off x="11629074" y="5523233"/>
            <a:ext cx="233351" cy="36000"/>
            <a:chOff x="5662375" y="212375"/>
            <a:chExt cx="175013" cy="27000"/>
          </a:xfrm>
        </p:grpSpPr>
        <p:sp>
          <p:nvSpPr>
            <p:cNvPr id="908" name="Google Shape;908;p18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09" name="Google Shape;909;p18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10" name="Google Shape;910;p18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07760781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 preserve="1">
  <p:cSld name="Thanks">
    <p:spTree>
      <p:nvGrpSpPr>
        <p:cNvPr id="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19"/>
          <p:cNvSpPr txBox="1">
            <a:spLocks noGrp="1"/>
          </p:cNvSpPr>
          <p:nvPr>
            <p:ph type="title"/>
          </p:nvPr>
        </p:nvSpPr>
        <p:spPr>
          <a:xfrm>
            <a:off x="2807233" y="512064"/>
            <a:ext cx="6583600" cy="143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6400"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6400"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6400"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6400"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6400"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6400"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6400"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6400"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64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913" name="Google Shape;913;p19"/>
          <p:cNvSpPr txBox="1">
            <a:spLocks noGrp="1"/>
          </p:cNvSpPr>
          <p:nvPr>
            <p:ph type="subTitle" idx="1"/>
          </p:nvPr>
        </p:nvSpPr>
        <p:spPr>
          <a:xfrm>
            <a:off x="4023360" y="2279904"/>
            <a:ext cx="4133200" cy="191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133"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14" name="Google Shape;914;p19"/>
          <p:cNvSpPr txBox="1"/>
          <p:nvPr/>
        </p:nvSpPr>
        <p:spPr>
          <a:xfrm>
            <a:off x="3319167" y="4885600"/>
            <a:ext cx="5548800" cy="10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467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rPr>
              <a:t>CREDITS: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This presentation template was created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Slidesgo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including icons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, infographics &amp; images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467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rPr>
              <a:t> and illustrations by </a:t>
            </a:r>
            <a:r>
              <a:rPr lang="en" sz="1467">
                <a:solidFill>
                  <a:schemeClr val="accent1"/>
                </a:solidFill>
                <a:uFill>
                  <a:noFill/>
                </a:u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Stories</a:t>
            </a:r>
            <a:endParaRPr sz="2400">
              <a:solidFill>
                <a:schemeClr val="dk2"/>
              </a:solidFill>
              <a:latin typeface="Barlow Semi Condensed Medium"/>
              <a:ea typeface="Barlow Semi Condensed Medium"/>
              <a:cs typeface="Barlow Semi Condensed Medium"/>
              <a:sym typeface="Barlow Semi Condensed Medium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solidFill>
                <a:schemeClr val="dk2"/>
              </a:solidFill>
              <a:latin typeface="Barlow Semi Condensed"/>
              <a:ea typeface="Barlow Semi Condensed"/>
              <a:cs typeface="Barlow Semi Condensed"/>
              <a:sym typeface="Barlow Semi Condensed"/>
            </a:endParaRPr>
          </a:p>
        </p:txBody>
      </p:sp>
      <p:cxnSp>
        <p:nvCxnSpPr>
          <p:cNvPr id="915" name="Google Shape;915;p19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6" name="Google Shape;916;p19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7" name="Google Shape;917;p19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18" name="Google Shape;918;p19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19" name="Google Shape;919;p19"/>
          <p:cNvGrpSpPr/>
          <p:nvPr/>
        </p:nvGrpSpPr>
        <p:grpSpPr>
          <a:xfrm rot="5400000" flipH="1">
            <a:off x="9876446" y="1713234"/>
            <a:ext cx="775733" cy="776467"/>
            <a:chOff x="8064275" y="887850"/>
            <a:chExt cx="581800" cy="582350"/>
          </a:xfrm>
        </p:grpSpPr>
        <p:sp>
          <p:nvSpPr>
            <p:cNvPr id="920" name="Google Shape;920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1" name="Google Shape;921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2" name="Google Shape;922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3" name="Google Shape;923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4" name="Google Shape;924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5" name="Google Shape;925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26" name="Google Shape;926;p19"/>
          <p:cNvGrpSpPr/>
          <p:nvPr/>
        </p:nvGrpSpPr>
        <p:grpSpPr>
          <a:xfrm rot="5400000" flipH="1">
            <a:off x="10492962" y="3672268"/>
            <a:ext cx="389367" cy="390100"/>
            <a:chOff x="7353050" y="316275"/>
            <a:chExt cx="292025" cy="292575"/>
          </a:xfrm>
        </p:grpSpPr>
        <p:sp>
          <p:nvSpPr>
            <p:cNvPr id="927" name="Google Shape;927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8" name="Google Shape;928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29" name="Google Shape;929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0" name="Google Shape;930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1" name="Google Shape;931;p19"/>
          <p:cNvGrpSpPr/>
          <p:nvPr/>
        </p:nvGrpSpPr>
        <p:grpSpPr>
          <a:xfrm rot="5400000" flipH="1">
            <a:off x="10683279" y="237568"/>
            <a:ext cx="233333" cy="233333"/>
            <a:chOff x="8792300" y="321275"/>
            <a:chExt cx="175000" cy="175000"/>
          </a:xfrm>
        </p:grpSpPr>
        <p:sp>
          <p:nvSpPr>
            <p:cNvPr id="932" name="Google Shape;932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3" name="Google Shape;933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4" name="Google Shape;934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5" name="Google Shape;935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36" name="Google Shape;936;p19"/>
          <p:cNvGrpSpPr/>
          <p:nvPr/>
        </p:nvGrpSpPr>
        <p:grpSpPr>
          <a:xfrm rot="5400000">
            <a:off x="10068913" y="5173235"/>
            <a:ext cx="390815" cy="391184"/>
            <a:chOff x="3164039" y="430875"/>
            <a:chExt cx="293111" cy="293388"/>
          </a:xfrm>
        </p:grpSpPr>
        <p:sp>
          <p:nvSpPr>
            <p:cNvPr id="937" name="Google Shape;937;p19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8" name="Google Shape;938;p19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39" name="Google Shape;939;p19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0" name="Google Shape;940;p19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1" name="Google Shape;941;p19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2" name="Google Shape;942;p19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43" name="Google Shape;943;p19"/>
          <p:cNvGrpSpPr/>
          <p:nvPr/>
        </p:nvGrpSpPr>
        <p:grpSpPr>
          <a:xfrm rot="5400000" flipH="1">
            <a:off x="11012071" y="430859"/>
            <a:ext cx="233351" cy="36000"/>
            <a:chOff x="5662375" y="212375"/>
            <a:chExt cx="175013" cy="27000"/>
          </a:xfrm>
        </p:grpSpPr>
        <p:sp>
          <p:nvSpPr>
            <p:cNvPr id="944" name="Google Shape;94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5" name="Google Shape;94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46" name="Google Shape;94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947" name="Google Shape;947;p19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8" name="Google Shape;948;p19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49" name="Google Shape;949;p19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50" name="Google Shape;950;p19"/>
          <p:cNvGrpSpPr/>
          <p:nvPr/>
        </p:nvGrpSpPr>
        <p:grpSpPr>
          <a:xfrm rot="5400000">
            <a:off x="828635" y="5416034"/>
            <a:ext cx="775733" cy="776467"/>
            <a:chOff x="8064275" y="887850"/>
            <a:chExt cx="581800" cy="582350"/>
          </a:xfrm>
        </p:grpSpPr>
        <p:sp>
          <p:nvSpPr>
            <p:cNvPr id="951" name="Google Shape;951;p1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2" name="Google Shape;952;p1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3" name="Google Shape;953;p1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4" name="Google Shape;954;p1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5" name="Google Shape;955;p1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6" name="Google Shape;956;p1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57" name="Google Shape;957;p19"/>
          <p:cNvGrpSpPr/>
          <p:nvPr/>
        </p:nvGrpSpPr>
        <p:grpSpPr>
          <a:xfrm rot="5400000">
            <a:off x="1977102" y="4467735"/>
            <a:ext cx="389367" cy="390100"/>
            <a:chOff x="7353050" y="316275"/>
            <a:chExt cx="292025" cy="292575"/>
          </a:xfrm>
        </p:grpSpPr>
        <p:sp>
          <p:nvSpPr>
            <p:cNvPr id="958" name="Google Shape;958;p1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59" name="Google Shape;959;p1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0" name="Google Shape;960;p1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1" name="Google Shape;961;p1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62" name="Google Shape;962;p19"/>
          <p:cNvGrpSpPr/>
          <p:nvPr/>
        </p:nvGrpSpPr>
        <p:grpSpPr>
          <a:xfrm rot="5400000">
            <a:off x="2126835" y="6387101"/>
            <a:ext cx="233333" cy="233333"/>
            <a:chOff x="8792300" y="321275"/>
            <a:chExt cx="175000" cy="175000"/>
          </a:xfrm>
        </p:grpSpPr>
        <p:sp>
          <p:nvSpPr>
            <p:cNvPr id="963" name="Google Shape;963;p1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4" name="Google Shape;964;p1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5" name="Google Shape;965;p1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66" name="Google Shape;966;p1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967" name="Google Shape;967;p19"/>
          <p:cNvSpPr/>
          <p:nvPr/>
        </p:nvSpPr>
        <p:spPr>
          <a:xfrm rot="5400000">
            <a:off x="1836157" y="225166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8" name="Google Shape;968;p19"/>
          <p:cNvSpPr/>
          <p:nvPr/>
        </p:nvSpPr>
        <p:spPr>
          <a:xfrm rot="5400000">
            <a:off x="1833170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69" name="Google Shape;969;p19"/>
          <p:cNvSpPr/>
          <p:nvPr/>
        </p:nvSpPr>
        <p:spPr>
          <a:xfrm rot="5400000">
            <a:off x="1884815" y="2300320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0" name="Google Shape;970;p19"/>
          <p:cNvSpPr/>
          <p:nvPr/>
        </p:nvSpPr>
        <p:spPr>
          <a:xfrm rot="5400000">
            <a:off x="1881818" y="229695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1" name="Google Shape;971;p19"/>
          <p:cNvSpPr/>
          <p:nvPr/>
        </p:nvSpPr>
        <p:spPr>
          <a:xfrm rot="5400000">
            <a:off x="1937787" y="2352912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972" name="Google Shape;972;p19"/>
          <p:cNvSpPr/>
          <p:nvPr/>
        </p:nvSpPr>
        <p:spPr>
          <a:xfrm rot="5400000">
            <a:off x="1934597" y="2350107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973" name="Google Shape;973;p19"/>
          <p:cNvGrpSpPr/>
          <p:nvPr/>
        </p:nvGrpSpPr>
        <p:grpSpPr>
          <a:xfrm rot="5400000">
            <a:off x="2268161" y="2020508"/>
            <a:ext cx="233351" cy="36000"/>
            <a:chOff x="5662375" y="212375"/>
            <a:chExt cx="175013" cy="27000"/>
          </a:xfrm>
        </p:grpSpPr>
        <p:sp>
          <p:nvSpPr>
            <p:cNvPr id="974" name="Google Shape;974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5" name="Google Shape;975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6" name="Google Shape;976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77" name="Google Shape;977;p19"/>
          <p:cNvGrpSpPr/>
          <p:nvPr/>
        </p:nvGrpSpPr>
        <p:grpSpPr>
          <a:xfrm rot="5400000">
            <a:off x="2426027" y="6082775"/>
            <a:ext cx="233351" cy="36000"/>
            <a:chOff x="5662375" y="212375"/>
            <a:chExt cx="175013" cy="27000"/>
          </a:xfrm>
        </p:grpSpPr>
        <p:sp>
          <p:nvSpPr>
            <p:cNvPr id="978" name="Google Shape;978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79" name="Google Shape;979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0" name="Google Shape;980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981" name="Google Shape;981;p19"/>
          <p:cNvGrpSpPr/>
          <p:nvPr/>
        </p:nvGrpSpPr>
        <p:grpSpPr>
          <a:xfrm rot="5400000">
            <a:off x="544794" y="5521041"/>
            <a:ext cx="233351" cy="36000"/>
            <a:chOff x="5662375" y="212375"/>
            <a:chExt cx="175013" cy="27000"/>
          </a:xfrm>
        </p:grpSpPr>
        <p:sp>
          <p:nvSpPr>
            <p:cNvPr id="982" name="Google Shape;982;p1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3" name="Google Shape;983;p1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84" name="Google Shape;984;p1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814908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Highlighted numbers" preserve="1">
  <p:cSld name="Highlighted numbers">
    <p:spTree>
      <p:nvGrpSpPr>
        <p:cNvPr id="1" name="Shape 9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6" name="Google Shape;986;p20"/>
          <p:cNvSpPr txBox="1">
            <a:spLocks noGrp="1"/>
          </p:cNvSpPr>
          <p:nvPr>
            <p:ph type="title" hasCustomPrompt="1"/>
          </p:nvPr>
        </p:nvSpPr>
        <p:spPr>
          <a:xfrm>
            <a:off x="3767328" y="938784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7" name="Google Shape;987;p20"/>
          <p:cNvSpPr txBox="1">
            <a:spLocks noGrp="1"/>
          </p:cNvSpPr>
          <p:nvPr>
            <p:ph type="subTitle" idx="1"/>
          </p:nvPr>
        </p:nvSpPr>
        <p:spPr>
          <a:xfrm>
            <a:off x="3767328" y="1633728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88" name="Google Shape;988;p20"/>
          <p:cNvSpPr txBox="1">
            <a:spLocks noGrp="1"/>
          </p:cNvSpPr>
          <p:nvPr>
            <p:ph type="title" idx="2" hasCustomPrompt="1"/>
          </p:nvPr>
        </p:nvSpPr>
        <p:spPr>
          <a:xfrm>
            <a:off x="3767328" y="2913888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89" name="Google Shape;989;p20"/>
          <p:cNvSpPr txBox="1">
            <a:spLocks noGrp="1"/>
          </p:cNvSpPr>
          <p:nvPr>
            <p:ph type="subTitle" idx="3"/>
          </p:nvPr>
        </p:nvSpPr>
        <p:spPr>
          <a:xfrm>
            <a:off x="3767328" y="3596640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990" name="Google Shape;990;p20"/>
          <p:cNvSpPr txBox="1">
            <a:spLocks noGrp="1"/>
          </p:cNvSpPr>
          <p:nvPr>
            <p:ph type="title" idx="4" hasCustomPrompt="1"/>
          </p:nvPr>
        </p:nvSpPr>
        <p:spPr>
          <a:xfrm>
            <a:off x="3767328" y="4864608"/>
            <a:ext cx="4645200" cy="756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None/>
              <a:defRPr sz="4800">
                <a:solidFill>
                  <a:schemeClr val="accen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991" name="Google Shape;991;p20"/>
          <p:cNvSpPr txBox="1">
            <a:spLocks noGrp="1"/>
          </p:cNvSpPr>
          <p:nvPr>
            <p:ph type="subTitle" idx="5"/>
          </p:nvPr>
        </p:nvSpPr>
        <p:spPr>
          <a:xfrm>
            <a:off x="3779520" y="5559552"/>
            <a:ext cx="4645200" cy="36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992" name="Google Shape;992;p20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3" name="Google Shape;993;p20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4" name="Google Shape;994;p20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95" name="Google Shape;995;p20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996" name="Google Shape;996;p20"/>
          <p:cNvGrpSpPr/>
          <p:nvPr/>
        </p:nvGrpSpPr>
        <p:grpSpPr>
          <a:xfrm rot="5400000" flipH="1">
            <a:off x="9876446" y="1713234"/>
            <a:ext cx="775733" cy="776467"/>
            <a:chOff x="8064275" y="887850"/>
            <a:chExt cx="581800" cy="582350"/>
          </a:xfrm>
        </p:grpSpPr>
        <p:sp>
          <p:nvSpPr>
            <p:cNvPr id="997" name="Google Shape;997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8" name="Google Shape;998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999" name="Google Shape;999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0" name="Google Shape;1000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1" name="Google Shape;1001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2" name="Google Shape;1002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03" name="Google Shape;1003;p20"/>
          <p:cNvGrpSpPr/>
          <p:nvPr/>
        </p:nvGrpSpPr>
        <p:grpSpPr>
          <a:xfrm rot="5400000" flipH="1">
            <a:off x="10492962" y="3672268"/>
            <a:ext cx="389367" cy="390100"/>
            <a:chOff x="7353050" y="316275"/>
            <a:chExt cx="292025" cy="292575"/>
          </a:xfrm>
        </p:grpSpPr>
        <p:sp>
          <p:nvSpPr>
            <p:cNvPr id="1004" name="Google Shape;1004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5" name="Google Shape;1005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6" name="Google Shape;1006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07" name="Google Shape;1007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08" name="Google Shape;1008;p20"/>
          <p:cNvGrpSpPr/>
          <p:nvPr/>
        </p:nvGrpSpPr>
        <p:grpSpPr>
          <a:xfrm rot="5400000" flipH="1">
            <a:off x="10683279" y="237568"/>
            <a:ext cx="233333" cy="233333"/>
            <a:chOff x="8792300" y="321275"/>
            <a:chExt cx="175000" cy="175000"/>
          </a:xfrm>
        </p:grpSpPr>
        <p:sp>
          <p:nvSpPr>
            <p:cNvPr id="1009" name="Google Shape;1009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0" name="Google Shape;1010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1" name="Google Shape;1011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2" name="Google Shape;1012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13" name="Google Shape;1013;p20"/>
          <p:cNvGrpSpPr/>
          <p:nvPr/>
        </p:nvGrpSpPr>
        <p:grpSpPr>
          <a:xfrm rot="5400000">
            <a:off x="10068913" y="5173235"/>
            <a:ext cx="390815" cy="391184"/>
            <a:chOff x="3164039" y="430875"/>
            <a:chExt cx="293111" cy="293388"/>
          </a:xfrm>
        </p:grpSpPr>
        <p:sp>
          <p:nvSpPr>
            <p:cNvPr id="1014" name="Google Shape;1014;p2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5" name="Google Shape;1015;p2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6" name="Google Shape;1016;p2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7" name="Google Shape;1017;p2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8" name="Google Shape;1018;p2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19" name="Google Shape;1019;p2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20" name="Google Shape;1020;p20"/>
          <p:cNvGrpSpPr/>
          <p:nvPr/>
        </p:nvGrpSpPr>
        <p:grpSpPr>
          <a:xfrm rot="5400000" flipH="1">
            <a:off x="11012071" y="430859"/>
            <a:ext cx="233351" cy="36000"/>
            <a:chOff x="5662375" y="212375"/>
            <a:chExt cx="175013" cy="27000"/>
          </a:xfrm>
        </p:grpSpPr>
        <p:sp>
          <p:nvSpPr>
            <p:cNvPr id="1021" name="Google Shape;102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2" name="Google Shape;102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3" name="Google Shape;102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024" name="Google Shape;1024;p20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5" name="Google Shape;1025;p20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026" name="Google Shape;1026;p20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27" name="Google Shape;1027;p20"/>
          <p:cNvGrpSpPr/>
          <p:nvPr/>
        </p:nvGrpSpPr>
        <p:grpSpPr>
          <a:xfrm rot="5400000">
            <a:off x="828635" y="5416034"/>
            <a:ext cx="775733" cy="776467"/>
            <a:chOff x="8064275" y="887850"/>
            <a:chExt cx="581800" cy="582350"/>
          </a:xfrm>
        </p:grpSpPr>
        <p:sp>
          <p:nvSpPr>
            <p:cNvPr id="1028" name="Google Shape;1028;p2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29" name="Google Shape;1029;p2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0" name="Google Shape;1030;p2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1" name="Google Shape;1031;p2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2" name="Google Shape;1032;p2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3" name="Google Shape;1033;p2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34" name="Google Shape;1034;p20"/>
          <p:cNvGrpSpPr/>
          <p:nvPr/>
        </p:nvGrpSpPr>
        <p:grpSpPr>
          <a:xfrm rot="5400000">
            <a:off x="1977102" y="4467735"/>
            <a:ext cx="389367" cy="390100"/>
            <a:chOff x="7353050" y="316275"/>
            <a:chExt cx="292025" cy="292575"/>
          </a:xfrm>
        </p:grpSpPr>
        <p:sp>
          <p:nvSpPr>
            <p:cNvPr id="1035" name="Google Shape;1035;p2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6" name="Google Shape;1036;p2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7" name="Google Shape;1037;p2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38" name="Google Shape;1038;p2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39" name="Google Shape;1039;p20"/>
          <p:cNvGrpSpPr/>
          <p:nvPr/>
        </p:nvGrpSpPr>
        <p:grpSpPr>
          <a:xfrm rot="5400000">
            <a:off x="2126835" y="6387101"/>
            <a:ext cx="233333" cy="233333"/>
            <a:chOff x="8792300" y="321275"/>
            <a:chExt cx="175000" cy="175000"/>
          </a:xfrm>
        </p:grpSpPr>
        <p:sp>
          <p:nvSpPr>
            <p:cNvPr id="1040" name="Google Shape;1040;p2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1" name="Google Shape;1041;p2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2" name="Google Shape;1042;p2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43" name="Google Shape;1043;p2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044" name="Google Shape;1044;p20"/>
          <p:cNvSpPr/>
          <p:nvPr/>
        </p:nvSpPr>
        <p:spPr>
          <a:xfrm rot="5400000">
            <a:off x="1836157" y="225166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5" name="Google Shape;1045;p20"/>
          <p:cNvSpPr/>
          <p:nvPr/>
        </p:nvSpPr>
        <p:spPr>
          <a:xfrm rot="5400000">
            <a:off x="1833170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6" name="Google Shape;1046;p20"/>
          <p:cNvSpPr/>
          <p:nvPr/>
        </p:nvSpPr>
        <p:spPr>
          <a:xfrm rot="5400000">
            <a:off x="1884815" y="2300320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7" name="Google Shape;1047;p20"/>
          <p:cNvSpPr/>
          <p:nvPr/>
        </p:nvSpPr>
        <p:spPr>
          <a:xfrm rot="5400000">
            <a:off x="1881818" y="229695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8" name="Google Shape;1048;p20"/>
          <p:cNvSpPr/>
          <p:nvPr/>
        </p:nvSpPr>
        <p:spPr>
          <a:xfrm rot="5400000">
            <a:off x="1937787" y="2352912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049" name="Google Shape;1049;p20"/>
          <p:cNvSpPr/>
          <p:nvPr/>
        </p:nvSpPr>
        <p:spPr>
          <a:xfrm rot="5400000">
            <a:off x="1934597" y="2350107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050" name="Google Shape;1050;p20"/>
          <p:cNvGrpSpPr/>
          <p:nvPr/>
        </p:nvGrpSpPr>
        <p:grpSpPr>
          <a:xfrm rot="5400000">
            <a:off x="2268161" y="2020508"/>
            <a:ext cx="233351" cy="36000"/>
            <a:chOff x="5662375" y="212375"/>
            <a:chExt cx="175013" cy="27000"/>
          </a:xfrm>
        </p:grpSpPr>
        <p:sp>
          <p:nvSpPr>
            <p:cNvPr id="1051" name="Google Shape;1051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2" name="Google Shape;1052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3" name="Google Shape;1053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4" name="Google Shape;1054;p20"/>
          <p:cNvGrpSpPr/>
          <p:nvPr/>
        </p:nvGrpSpPr>
        <p:grpSpPr>
          <a:xfrm rot="5400000">
            <a:off x="2426027" y="6082775"/>
            <a:ext cx="233351" cy="36000"/>
            <a:chOff x="5662375" y="212375"/>
            <a:chExt cx="175013" cy="27000"/>
          </a:xfrm>
        </p:grpSpPr>
        <p:sp>
          <p:nvSpPr>
            <p:cNvPr id="1055" name="Google Shape;1055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6" name="Google Shape;1056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57" name="Google Shape;1057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58" name="Google Shape;1058;p20"/>
          <p:cNvGrpSpPr/>
          <p:nvPr/>
        </p:nvGrpSpPr>
        <p:grpSpPr>
          <a:xfrm rot="5400000">
            <a:off x="544794" y="5521041"/>
            <a:ext cx="233351" cy="36000"/>
            <a:chOff x="5662375" y="212375"/>
            <a:chExt cx="175013" cy="27000"/>
          </a:xfrm>
        </p:grpSpPr>
        <p:sp>
          <p:nvSpPr>
            <p:cNvPr id="1059" name="Google Shape;1059;p2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0" name="Google Shape;1060;p2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61" name="Google Shape;1061;p2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63944302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3" preserve="1">
  <p:cSld name="Three columns of text 3"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21"/>
          <p:cNvSpPr txBox="1">
            <a:spLocks noGrp="1"/>
          </p:cNvSpPr>
          <p:nvPr>
            <p:ph type="title"/>
          </p:nvPr>
        </p:nvSpPr>
        <p:spPr>
          <a:xfrm>
            <a:off x="3950208" y="451104"/>
            <a:ext cx="4291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1064" name="Google Shape;1064;p21"/>
          <p:cNvGrpSpPr/>
          <p:nvPr/>
        </p:nvGrpSpPr>
        <p:grpSpPr>
          <a:xfrm>
            <a:off x="348949" y="-1544"/>
            <a:ext cx="11400435" cy="5308800"/>
            <a:chOff x="261711" y="-1158"/>
            <a:chExt cx="8550326" cy="3981600"/>
          </a:xfrm>
        </p:grpSpPr>
        <p:cxnSp>
          <p:nvCxnSpPr>
            <p:cNvPr id="1065" name="Google Shape;1065;p21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66" name="Google Shape;1066;p21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067" name="Google Shape;1067;p21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068" name="Google Shape;1068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69" name="Google Shape;1069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0" name="Google Shape;1070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1" name="Google Shape;1071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2" name="Google Shape;1072;p21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073" name="Google Shape;1073;p2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4" name="Google Shape;1074;p2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5" name="Google Shape;1075;p2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6" name="Google Shape;1076;p2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077" name="Google Shape;1077;p21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078" name="Google Shape;1078;p2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79" name="Google Shape;1079;p2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0" name="Google Shape;1080;p2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1" name="Google Shape;1081;p2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2" name="Google Shape;1082;p2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083" name="Google Shape;1083;p2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084" name="Google Shape;1084;p21"/>
          <p:cNvSpPr txBox="1">
            <a:spLocks noGrp="1"/>
          </p:cNvSpPr>
          <p:nvPr>
            <p:ph type="subTitle" idx="1"/>
          </p:nvPr>
        </p:nvSpPr>
        <p:spPr>
          <a:xfrm>
            <a:off x="1877567" y="1380372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85" name="Google Shape;1085;p21"/>
          <p:cNvSpPr txBox="1">
            <a:spLocks noGrp="1"/>
          </p:cNvSpPr>
          <p:nvPr>
            <p:ph type="subTitle" idx="2"/>
          </p:nvPr>
        </p:nvSpPr>
        <p:spPr>
          <a:xfrm>
            <a:off x="1877567" y="1782608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86" name="Google Shape;1086;p21"/>
          <p:cNvSpPr txBox="1">
            <a:spLocks noGrp="1"/>
          </p:cNvSpPr>
          <p:nvPr>
            <p:ph type="subTitle" idx="3"/>
          </p:nvPr>
        </p:nvSpPr>
        <p:spPr>
          <a:xfrm>
            <a:off x="1877567" y="3079301"/>
            <a:ext cx="2912000" cy="609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87" name="Google Shape;1087;p21"/>
          <p:cNvSpPr txBox="1">
            <a:spLocks noGrp="1"/>
          </p:cNvSpPr>
          <p:nvPr>
            <p:ph type="subTitle" idx="4"/>
          </p:nvPr>
        </p:nvSpPr>
        <p:spPr>
          <a:xfrm>
            <a:off x="1877567" y="3479972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88" name="Google Shape;1088;p21"/>
          <p:cNvSpPr txBox="1">
            <a:spLocks noGrp="1"/>
          </p:cNvSpPr>
          <p:nvPr>
            <p:ph type="subTitle" idx="5"/>
          </p:nvPr>
        </p:nvSpPr>
        <p:spPr>
          <a:xfrm>
            <a:off x="1877567" y="4783527"/>
            <a:ext cx="2912000" cy="60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089" name="Google Shape;1089;p21"/>
          <p:cNvSpPr txBox="1">
            <a:spLocks noGrp="1"/>
          </p:cNvSpPr>
          <p:nvPr>
            <p:ph type="subTitle" idx="6"/>
          </p:nvPr>
        </p:nvSpPr>
        <p:spPr>
          <a:xfrm>
            <a:off x="1877567" y="5185756"/>
            <a:ext cx="2912000" cy="8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4671154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ree columns of text 4" preserve="1">
  <p:cSld name="Three columns of text 4">
    <p:spTree>
      <p:nvGrpSpPr>
        <p:cNvPr id="1" name="Shape 1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91" name="Google Shape;1091;p22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092" name="Google Shape;1092;p22"/>
          <p:cNvSpPr txBox="1">
            <a:spLocks noGrp="1"/>
          </p:cNvSpPr>
          <p:nvPr>
            <p:ph type="title"/>
          </p:nvPr>
        </p:nvSpPr>
        <p:spPr>
          <a:xfrm>
            <a:off x="2944233" y="457033"/>
            <a:ext cx="63036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cxnSp>
        <p:nvCxnSpPr>
          <p:cNvPr id="1093" name="Google Shape;1093;p22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094" name="Google Shape;1094;p22"/>
          <p:cNvGrpSpPr/>
          <p:nvPr/>
        </p:nvGrpSpPr>
        <p:grpSpPr>
          <a:xfrm flipH="1">
            <a:off x="575635" y="5578367"/>
            <a:ext cx="389367" cy="390100"/>
            <a:chOff x="7353050" y="316275"/>
            <a:chExt cx="292025" cy="292575"/>
          </a:xfrm>
        </p:grpSpPr>
        <p:sp>
          <p:nvSpPr>
            <p:cNvPr id="1095" name="Google Shape;1095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6" name="Google Shape;1096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7" name="Google Shape;1097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098" name="Google Shape;1098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099" name="Google Shape;1099;p22"/>
          <p:cNvGrpSpPr/>
          <p:nvPr/>
        </p:nvGrpSpPr>
        <p:grpSpPr>
          <a:xfrm>
            <a:off x="1434387" y="6139567"/>
            <a:ext cx="390815" cy="391184"/>
            <a:chOff x="3164039" y="430875"/>
            <a:chExt cx="293111" cy="293388"/>
          </a:xfrm>
        </p:grpSpPr>
        <p:sp>
          <p:nvSpPr>
            <p:cNvPr id="1100" name="Google Shape;1100;p22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1" name="Google Shape;1101;p22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2" name="Google Shape;1102;p22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3" name="Google Shape;1103;p22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4" name="Google Shape;1104;p22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05" name="Google Shape;1105;p22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106" name="Google Shape;1106;p22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07" name="Google Shape;1107;p22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08" name="Google Shape;1108;p22"/>
          <p:cNvGrpSpPr/>
          <p:nvPr/>
        </p:nvGrpSpPr>
        <p:grpSpPr>
          <a:xfrm>
            <a:off x="10752368" y="702569"/>
            <a:ext cx="775733" cy="776467"/>
            <a:chOff x="8064275" y="887850"/>
            <a:chExt cx="581800" cy="582350"/>
          </a:xfrm>
        </p:grpSpPr>
        <p:sp>
          <p:nvSpPr>
            <p:cNvPr id="1109" name="Google Shape;1109;p22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0" name="Google Shape;1110;p22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1" name="Google Shape;1111;p22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2" name="Google Shape;1112;p22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3" name="Google Shape;1113;p22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4" name="Google Shape;1114;p22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15" name="Google Shape;1115;p22"/>
          <p:cNvGrpSpPr/>
          <p:nvPr/>
        </p:nvGrpSpPr>
        <p:grpSpPr>
          <a:xfrm>
            <a:off x="9378502" y="227834"/>
            <a:ext cx="389367" cy="390100"/>
            <a:chOff x="7353050" y="316275"/>
            <a:chExt cx="292025" cy="292575"/>
          </a:xfrm>
        </p:grpSpPr>
        <p:sp>
          <p:nvSpPr>
            <p:cNvPr id="1116" name="Google Shape;1116;p22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7" name="Google Shape;1117;p22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8" name="Google Shape;1118;p22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19" name="Google Shape;1119;p22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0" name="Google Shape;1120;p22"/>
          <p:cNvGrpSpPr/>
          <p:nvPr/>
        </p:nvGrpSpPr>
        <p:grpSpPr>
          <a:xfrm>
            <a:off x="11677268" y="306202"/>
            <a:ext cx="233333" cy="233333"/>
            <a:chOff x="8792300" y="321275"/>
            <a:chExt cx="175000" cy="175000"/>
          </a:xfrm>
        </p:grpSpPr>
        <p:sp>
          <p:nvSpPr>
            <p:cNvPr id="1121" name="Google Shape;1121;p22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2" name="Google Shape;1122;p22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3" name="Google Shape;1123;p22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4" name="Google Shape;1124;p22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5" name="Google Shape;1125;p22"/>
          <p:cNvGrpSpPr/>
          <p:nvPr/>
        </p:nvGrpSpPr>
        <p:grpSpPr>
          <a:xfrm>
            <a:off x="11320069" y="227833"/>
            <a:ext cx="233351" cy="36000"/>
            <a:chOff x="5662375" y="212375"/>
            <a:chExt cx="175013" cy="27000"/>
          </a:xfrm>
        </p:grpSpPr>
        <p:sp>
          <p:nvSpPr>
            <p:cNvPr id="1126" name="Google Shape;1126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7" name="Google Shape;1127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28" name="Google Shape;1128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29" name="Google Shape;1129;p22"/>
          <p:cNvGrpSpPr/>
          <p:nvPr/>
        </p:nvGrpSpPr>
        <p:grpSpPr>
          <a:xfrm>
            <a:off x="10555135" y="1499467"/>
            <a:ext cx="233351" cy="36000"/>
            <a:chOff x="5662375" y="212375"/>
            <a:chExt cx="175013" cy="27000"/>
          </a:xfrm>
        </p:grpSpPr>
        <p:sp>
          <p:nvSpPr>
            <p:cNvPr id="1130" name="Google Shape;1130;p22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1" name="Google Shape;1131;p22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2" name="Google Shape;1132;p22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33" name="Google Shape;1133;p22"/>
          <p:cNvSpPr txBox="1">
            <a:spLocks noGrp="1"/>
          </p:cNvSpPr>
          <p:nvPr>
            <p:ph type="subTitle" idx="1"/>
          </p:nvPr>
        </p:nvSpPr>
        <p:spPr>
          <a:xfrm>
            <a:off x="7522464" y="3657600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34" name="Google Shape;1134;p22"/>
          <p:cNvSpPr txBox="1">
            <a:spLocks noGrp="1"/>
          </p:cNvSpPr>
          <p:nvPr>
            <p:ph type="subTitle" idx="2"/>
          </p:nvPr>
        </p:nvSpPr>
        <p:spPr>
          <a:xfrm>
            <a:off x="4852416" y="2182368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35" name="Google Shape;1135;p22"/>
          <p:cNvSpPr txBox="1">
            <a:spLocks noGrp="1"/>
          </p:cNvSpPr>
          <p:nvPr>
            <p:ph type="subTitle" idx="3"/>
          </p:nvPr>
        </p:nvSpPr>
        <p:spPr>
          <a:xfrm>
            <a:off x="2182368" y="2999232"/>
            <a:ext cx="2487200" cy="53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36" name="Google Shape;1136;p22"/>
          <p:cNvSpPr txBox="1">
            <a:spLocks noGrp="1"/>
          </p:cNvSpPr>
          <p:nvPr>
            <p:ph type="subTitle" idx="4"/>
          </p:nvPr>
        </p:nvSpPr>
        <p:spPr>
          <a:xfrm>
            <a:off x="7522464" y="4108704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37" name="Google Shape;1137;p22"/>
          <p:cNvSpPr txBox="1">
            <a:spLocks noGrp="1"/>
          </p:cNvSpPr>
          <p:nvPr>
            <p:ph type="subTitle" idx="5"/>
          </p:nvPr>
        </p:nvSpPr>
        <p:spPr>
          <a:xfrm>
            <a:off x="4852416" y="2633472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138" name="Google Shape;1138;p22"/>
          <p:cNvSpPr txBox="1">
            <a:spLocks noGrp="1"/>
          </p:cNvSpPr>
          <p:nvPr>
            <p:ph type="subTitle" idx="6"/>
          </p:nvPr>
        </p:nvSpPr>
        <p:spPr>
          <a:xfrm>
            <a:off x="2182368" y="3462528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904891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 preserve="1">
  <p:cSld name="Title and body"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subTitle" idx="1"/>
          </p:nvPr>
        </p:nvSpPr>
        <p:spPr>
          <a:xfrm>
            <a:off x="2889504" y="4072128"/>
            <a:ext cx="6412800" cy="151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grpSp>
        <p:nvGrpSpPr>
          <p:cNvPr id="111" name="Google Shape;111;p4"/>
          <p:cNvGrpSpPr/>
          <p:nvPr/>
        </p:nvGrpSpPr>
        <p:grpSpPr>
          <a:xfrm>
            <a:off x="5979327" y="5910667"/>
            <a:ext cx="233351" cy="36000"/>
            <a:chOff x="5662375" y="212375"/>
            <a:chExt cx="175013" cy="27000"/>
          </a:xfrm>
        </p:grpSpPr>
        <p:sp>
          <p:nvSpPr>
            <p:cNvPr id="112" name="Google Shape;112;p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3" name="Google Shape;113;p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15" name="Google Shape;115;p4"/>
          <p:cNvSpPr txBox="1">
            <a:spLocks noGrp="1"/>
          </p:cNvSpPr>
          <p:nvPr>
            <p:ph type="title"/>
          </p:nvPr>
        </p:nvSpPr>
        <p:spPr>
          <a:xfrm>
            <a:off x="2889504" y="3304032"/>
            <a:ext cx="64128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116" name="Google Shape;116;p4"/>
          <p:cNvGrpSpPr/>
          <p:nvPr/>
        </p:nvGrpSpPr>
        <p:grpSpPr>
          <a:xfrm>
            <a:off x="577135" y="0"/>
            <a:ext cx="11037733" cy="6887600"/>
            <a:chOff x="432850" y="0"/>
            <a:chExt cx="8278300" cy="5165700"/>
          </a:xfrm>
        </p:grpSpPr>
        <p:cxnSp>
          <p:nvCxnSpPr>
            <p:cNvPr id="117" name="Google Shape;117;p4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18" name="Google Shape;118;p4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2" name="Google Shape;122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3" name="Google Shape;123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25" name="Google Shape;125;p4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26" name="Google Shape;126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7" name="Google Shape;127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8" name="Google Shape;128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29" name="Google Shape;129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30" name="Google Shape;130;p4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31" name="Google Shape;131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2" name="Google Shape;132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3" name="Google Shape;133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4" name="Google Shape;134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35" name="Google Shape;135;p4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6" name="Google Shape;136;p4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37" name="Google Shape;137;p4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8" name="Google Shape;138;p4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39" name="Google Shape;139;p4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" name="Google Shape;140;p4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" name="Google Shape;141;p4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" name="Google Shape;142;p4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3" name="Google Shape;143;p4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" name="Google Shape;144;p4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" name="Google Shape;145;p4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" name="Google Shape;146;p4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" name="Google Shape;147;p4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8" name="Google Shape;148;p4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9" name="Google Shape;149;p4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" name="Google Shape;150;p4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" name="Google Shape;151;p4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" name="Google Shape;152;p4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3" name="Google Shape;153;p4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54" name="Google Shape;154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" name="Google Shape;155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" name="Google Shape;156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7" name="Google Shape;157;p4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58" name="Google Shape;158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" name="Google Shape;159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" name="Google Shape;160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1" name="Google Shape;161;p4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2" name="Google Shape;162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" name="Google Shape;163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" name="Google Shape;164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5" name="Google Shape;165;p4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6" name="Google Shape;166;p4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" name="Google Shape;167;p4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8" name="Google Shape;168;p4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9" name="Google Shape;169;p4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0" name="Google Shape;170;p4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1" name="Google Shape;171;p4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2" name="Google Shape;172;p4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3" name="Google Shape;173;p4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74" name="Google Shape;174;p4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3366677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 3" preserve="1">
  <p:cSld name="Title and body 3">
    <p:spTree>
      <p:nvGrpSpPr>
        <p:cNvPr id="1" name="Shape 1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0" name="Google Shape;1140;p23"/>
          <p:cNvSpPr txBox="1">
            <a:spLocks noGrp="1"/>
          </p:cNvSpPr>
          <p:nvPr>
            <p:ph type="title"/>
          </p:nvPr>
        </p:nvSpPr>
        <p:spPr>
          <a:xfrm>
            <a:off x="3377184" y="451104"/>
            <a:ext cx="545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141" name="Google Shape;1141;p23"/>
          <p:cNvSpPr txBox="1">
            <a:spLocks noGrp="1"/>
          </p:cNvSpPr>
          <p:nvPr>
            <p:ph type="body" idx="1"/>
          </p:nvPr>
        </p:nvSpPr>
        <p:spPr>
          <a:xfrm>
            <a:off x="952867" y="1536200"/>
            <a:ext cx="10274000" cy="470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70" lvl="0" indent="-40638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Barlow Semi Condensed Medium"/>
              <a:buAutoNum type="arabicPeriod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40" lvl="1" indent="-40638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09" lvl="2" indent="-40638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278" lvl="3" indent="-40638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848" lvl="4" indent="-40638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418" lvl="5" indent="-40638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6987" lvl="6" indent="-40638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rabi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557" lvl="7" indent="-40638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alpha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126" lvl="8" indent="-406381" rtl="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1200"/>
              <a:buFont typeface="Roboto Condensed Light"/>
              <a:buAutoNum type="romanLcPeriod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142" name="Google Shape;1142;p23"/>
          <p:cNvCxnSpPr/>
          <p:nvPr/>
        </p:nvCxnSpPr>
        <p:spPr>
          <a:xfrm rot="10800000">
            <a:off x="404000" y="4479167"/>
            <a:ext cx="202400" cy="1276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43" name="Google Shape;1143;p23"/>
          <p:cNvCxnSpPr/>
          <p:nvPr/>
        </p:nvCxnSpPr>
        <p:spPr>
          <a:xfrm rot="10800000" flipH="1">
            <a:off x="0" y="5776733"/>
            <a:ext cx="595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44" name="Google Shape;1144;p23"/>
          <p:cNvGrpSpPr/>
          <p:nvPr/>
        </p:nvGrpSpPr>
        <p:grpSpPr>
          <a:xfrm flipH="1">
            <a:off x="400986" y="5557067"/>
            <a:ext cx="389367" cy="390100"/>
            <a:chOff x="7353050" y="316275"/>
            <a:chExt cx="292025" cy="292575"/>
          </a:xfrm>
        </p:grpSpPr>
        <p:sp>
          <p:nvSpPr>
            <p:cNvPr id="1145" name="Google Shape;1145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6" name="Google Shape;1146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7" name="Google Shape;1147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48" name="Google Shape;1148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49" name="Google Shape;1149;p23"/>
          <p:cNvGrpSpPr/>
          <p:nvPr/>
        </p:nvGrpSpPr>
        <p:grpSpPr>
          <a:xfrm>
            <a:off x="198387" y="4299067"/>
            <a:ext cx="390815" cy="391184"/>
            <a:chOff x="3164039" y="430875"/>
            <a:chExt cx="293111" cy="293388"/>
          </a:xfrm>
        </p:grpSpPr>
        <p:sp>
          <p:nvSpPr>
            <p:cNvPr id="1150" name="Google Shape;1150;p23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1" name="Google Shape;1151;p23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2" name="Google Shape;1152;p23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3" name="Google Shape;1153;p23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4" name="Google Shape;1154;p23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55" name="Google Shape;1155;p23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156" name="Google Shape;1156;p23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57" name="Google Shape;1157;p23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58" name="Google Shape;1158;p23"/>
          <p:cNvGrpSpPr/>
          <p:nvPr/>
        </p:nvGrpSpPr>
        <p:grpSpPr>
          <a:xfrm>
            <a:off x="10752368" y="702569"/>
            <a:ext cx="775733" cy="776467"/>
            <a:chOff x="8064275" y="887850"/>
            <a:chExt cx="581800" cy="582350"/>
          </a:xfrm>
        </p:grpSpPr>
        <p:sp>
          <p:nvSpPr>
            <p:cNvPr id="1159" name="Google Shape;1159;p23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0" name="Google Shape;1160;p23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1" name="Google Shape;1161;p23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2" name="Google Shape;1162;p23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3" name="Google Shape;1163;p23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4" name="Google Shape;1164;p23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65" name="Google Shape;1165;p23"/>
          <p:cNvGrpSpPr/>
          <p:nvPr/>
        </p:nvGrpSpPr>
        <p:grpSpPr>
          <a:xfrm>
            <a:off x="9378502" y="227834"/>
            <a:ext cx="389367" cy="390100"/>
            <a:chOff x="7353050" y="316275"/>
            <a:chExt cx="292025" cy="292575"/>
          </a:xfrm>
        </p:grpSpPr>
        <p:sp>
          <p:nvSpPr>
            <p:cNvPr id="1166" name="Google Shape;1166;p23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7" name="Google Shape;1167;p23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8" name="Google Shape;1168;p23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69" name="Google Shape;1169;p23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0" name="Google Shape;1170;p23"/>
          <p:cNvGrpSpPr/>
          <p:nvPr/>
        </p:nvGrpSpPr>
        <p:grpSpPr>
          <a:xfrm>
            <a:off x="11677268" y="306202"/>
            <a:ext cx="233333" cy="233333"/>
            <a:chOff x="8792300" y="321275"/>
            <a:chExt cx="175000" cy="175000"/>
          </a:xfrm>
        </p:grpSpPr>
        <p:sp>
          <p:nvSpPr>
            <p:cNvPr id="1171" name="Google Shape;1171;p23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2" name="Google Shape;1172;p23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3" name="Google Shape;1173;p23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4" name="Google Shape;1174;p23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5" name="Google Shape;1175;p23"/>
          <p:cNvGrpSpPr/>
          <p:nvPr/>
        </p:nvGrpSpPr>
        <p:grpSpPr>
          <a:xfrm>
            <a:off x="11320069" y="227833"/>
            <a:ext cx="233351" cy="36000"/>
            <a:chOff x="5662375" y="212375"/>
            <a:chExt cx="175013" cy="27000"/>
          </a:xfrm>
        </p:grpSpPr>
        <p:sp>
          <p:nvSpPr>
            <p:cNvPr id="1176" name="Google Shape;1176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7" name="Google Shape;1177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78" name="Google Shape;1178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79" name="Google Shape;1179;p23"/>
          <p:cNvGrpSpPr/>
          <p:nvPr/>
        </p:nvGrpSpPr>
        <p:grpSpPr>
          <a:xfrm>
            <a:off x="10555135" y="1499467"/>
            <a:ext cx="233351" cy="36000"/>
            <a:chOff x="5662375" y="212375"/>
            <a:chExt cx="175013" cy="27000"/>
          </a:xfrm>
        </p:grpSpPr>
        <p:sp>
          <p:nvSpPr>
            <p:cNvPr id="1180" name="Google Shape;1180;p23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1" name="Google Shape;1181;p23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2" name="Google Shape;1182;p23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6013487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 preserve="1">
  <p:cSld name="Title only 2"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24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cxnSp>
        <p:nvCxnSpPr>
          <p:cNvPr id="1185" name="Google Shape;1185;p24"/>
          <p:cNvCxnSpPr/>
          <p:nvPr/>
        </p:nvCxnSpPr>
        <p:spPr>
          <a:xfrm>
            <a:off x="787267" y="5787467"/>
            <a:ext cx="893600" cy="56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186" name="Google Shape;1186;p24"/>
          <p:cNvCxnSpPr/>
          <p:nvPr/>
        </p:nvCxnSpPr>
        <p:spPr>
          <a:xfrm rot="10800000" flipH="1">
            <a:off x="0" y="5776733"/>
            <a:ext cx="787600" cy="88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187" name="Google Shape;1187;p24"/>
          <p:cNvGrpSpPr/>
          <p:nvPr/>
        </p:nvGrpSpPr>
        <p:grpSpPr>
          <a:xfrm flipH="1">
            <a:off x="575635" y="5578367"/>
            <a:ext cx="389367" cy="390100"/>
            <a:chOff x="7353050" y="316275"/>
            <a:chExt cx="292025" cy="292575"/>
          </a:xfrm>
        </p:grpSpPr>
        <p:sp>
          <p:nvSpPr>
            <p:cNvPr id="1188" name="Google Shape;1188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89" name="Google Shape;1189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0" name="Google Shape;1190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1" name="Google Shape;1191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192" name="Google Shape;1192;p24"/>
          <p:cNvGrpSpPr/>
          <p:nvPr/>
        </p:nvGrpSpPr>
        <p:grpSpPr>
          <a:xfrm>
            <a:off x="1434387" y="6139567"/>
            <a:ext cx="390815" cy="391184"/>
            <a:chOff x="3164039" y="430875"/>
            <a:chExt cx="293111" cy="293388"/>
          </a:xfrm>
        </p:grpSpPr>
        <p:sp>
          <p:nvSpPr>
            <p:cNvPr id="1193" name="Google Shape;1193;p24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4" name="Google Shape;1194;p24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5" name="Google Shape;1195;p24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6" name="Google Shape;1196;p24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7" name="Google Shape;1197;p24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198" name="Google Shape;1198;p24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199" name="Google Shape;1199;p24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00" name="Google Shape;1200;p24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01" name="Google Shape;1201;p24"/>
          <p:cNvGrpSpPr/>
          <p:nvPr/>
        </p:nvGrpSpPr>
        <p:grpSpPr>
          <a:xfrm>
            <a:off x="10752368" y="702569"/>
            <a:ext cx="775733" cy="776467"/>
            <a:chOff x="8064275" y="887850"/>
            <a:chExt cx="581800" cy="582350"/>
          </a:xfrm>
        </p:grpSpPr>
        <p:sp>
          <p:nvSpPr>
            <p:cNvPr id="1202" name="Google Shape;1202;p24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3" name="Google Shape;1203;p24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4" name="Google Shape;1204;p24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5" name="Google Shape;1205;p24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6" name="Google Shape;1206;p24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07" name="Google Shape;1207;p24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08" name="Google Shape;1208;p24"/>
          <p:cNvGrpSpPr/>
          <p:nvPr/>
        </p:nvGrpSpPr>
        <p:grpSpPr>
          <a:xfrm>
            <a:off x="9378502" y="227834"/>
            <a:ext cx="389367" cy="390100"/>
            <a:chOff x="7353050" y="316275"/>
            <a:chExt cx="292025" cy="292575"/>
          </a:xfrm>
        </p:grpSpPr>
        <p:sp>
          <p:nvSpPr>
            <p:cNvPr id="1209" name="Google Shape;1209;p24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0" name="Google Shape;1210;p24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1" name="Google Shape;1211;p24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2" name="Google Shape;1212;p24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3" name="Google Shape;1213;p24"/>
          <p:cNvGrpSpPr/>
          <p:nvPr/>
        </p:nvGrpSpPr>
        <p:grpSpPr>
          <a:xfrm>
            <a:off x="11677268" y="306202"/>
            <a:ext cx="233333" cy="233333"/>
            <a:chOff x="8792300" y="321275"/>
            <a:chExt cx="175000" cy="175000"/>
          </a:xfrm>
        </p:grpSpPr>
        <p:sp>
          <p:nvSpPr>
            <p:cNvPr id="1214" name="Google Shape;1214;p24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5" name="Google Shape;1215;p24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6" name="Google Shape;1216;p24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17" name="Google Shape;1217;p24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18" name="Google Shape;1218;p24"/>
          <p:cNvGrpSpPr/>
          <p:nvPr/>
        </p:nvGrpSpPr>
        <p:grpSpPr>
          <a:xfrm>
            <a:off x="11320069" y="227833"/>
            <a:ext cx="233351" cy="36000"/>
            <a:chOff x="5662375" y="212375"/>
            <a:chExt cx="175013" cy="27000"/>
          </a:xfrm>
        </p:grpSpPr>
        <p:sp>
          <p:nvSpPr>
            <p:cNvPr id="1219" name="Google Shape;1219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0" name="Google Shape;1220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1" name="Google Shape;1221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22" name="Google Shape;1222;p24"/>
          <p:cNvGrpSpPr/>
          <p:nvPr/>
        </p:nvGrpSpPr>
        <p:grpSpPr>
          <a:xfrm>
            <a:off x="10555135" y="1499467"/>
            <a:ext cx="233351" cy="36000"/>
            <a:chOff x="5662375" y="212375"/>
            <a:chExt cx="175013" cy="27000"/>
          </a:xfrm>
        </p:grpSpPr>
        <p:sp>
          <p:nvSpPr>
            <p:cNvPr id="1223" name="Google Shape;1223;p24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4" name="Google Shape;1224;p24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25" name="Google Shape;1225;p24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22924133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3" preserve="1">
  <p:cSld name="Title only 3">
    <p:spTree>
      <p:nvGrpSpPr>
        <p:cNvPr id="1" name="Shape 1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7" name="Google Shape;1227;p25"/>
          <p:cNvSpPr txBox="1">
            <a:spLocks noGrp="1"/>
          </p:cNvSpPr>
          <p:nvPr>
            <p:ph type="title"/>
          </p:nvPr>
        </p:nvSpPr>
        <p:spPr>
          <a:xfrm>
            <a:off x="1194800" y="2645933"/>
            <a:ext cx="4609600" cy="172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2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cxnSp>
        <p:nvCxnSpPr>
          <p:cNvPr id="1228" name="Google Shape;1228;p25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29" name="Google Shape;1229;p25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30" name="Google Shape;1230;p25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31" name="Google Shape;1231;p25"/>
          <p:cNvGrpSpPr/>
          <p:nvPr/>
        </p:nvGrpSpPr>
        <p:grpSpPr>
          <a:xfrm flipH="1">
            <a:off x="665868" y="1279569"/>
            <a:ext cx="775733" cy="776467"/>
            <a:chOff x="8064275" y="887850"/>
            <a:chExt cx="581800" cy="582350"/>
          </a:xfrm>
        </p:grpSpPr>
        <p:sp>
          <p:nvSpPr>
            <p:cNvPr id="1232" name="Google Shape;1232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3" name="Google Shape;1233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4" name="Google Shape;1234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5" name="Google Shape;1235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6" name="Google Shape;1236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37" name="Google Shape;1237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38" name="Google Shape;1238;p25"/>
          <p:cNvGrpSpPr/>
          <p:nvPr/>
        </p:nvGrpSpPr>
        <p:grpSpPr>
          <a:xfrm flipH="1">
            <a:off x="2000535" y="517467"/>
            <a:ext cx="389367" cy="390100"/>
            <a:chOff x="7353050" y="316275"/>
            <a:chExt cx="292025" cy="292575"/>
          </a:xfrm>
        </p:grpSpPr>
        <p:sp>
          <p:nvSpPr>
            <p:cNvPr id="1239" name="Google Shape;1239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0" name="Google Shape;1240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1" name="Google Shape;1241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42" name="Google Shape;1242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243" name="Google Shape;1243;p25"/>
          <p:cNvSpPr/>
          <p:nvPr/>
        </p:nvSpPr>
        <p:spPr>
          <a:xfrm flipH="1">
            <a:off x="4221709" y="663512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4" name="Google Shape;1244;p25"/>
          <p:cNvSpPr/>
          <p:nvPr/>
        </p:nvSpPr>
        <p:spPr>
          <a:xfrm flipH="1">
            <a:off x="4218721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5" name="Google Shape;1245;p25"/>
          <p:cNvSpPr/>
          <p:nvPr/>
        </p:nvSpPr>
        <p:spPr>
          <a:xfrm flipH="1">
            <a:off x="4270375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6" name="Google Shape;1246;p25"/>
          <p:cNvSpPr/>
          <p:nvPr/>
        </p:nvSpPr>
        <p:spPr>
          <a:xfrm flipH="1">
            <a:off x="4267369" y="708805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7" name="Google Shape;1247;p25"/>
          <p:cNvSpPr/>
          <p:nvPr/>
        </p:nvSpPr>
        <p:spPr>
          <a:xfrm flipH="1">
            <a:off x="4323524" y="764948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248" name="Google Shape;1248;p25"/>
          <p:cNvSpPr/>
          <p:nvPr/>
        </p:nvSpPr>
        <p:spPr>
          <a:xfrm flipH="1">
            <a:off x="4320147" y="761958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249" name="Google Shape;1249;p25"/>
          <p:cNvGrpSpPr/>
          <p:nvPr/>
        </p:nvGrpSpPr>
        <p:grpSpPr>
          <a:xfrm flipH="1">
            <a:off x="4702818" y="481467"/>
            <a:ext cx="233351" cy="36000"/>
            <a:chOff x="5662375" y="212375"/>
            <a:chExt cx="175013" cy="27000"/>
          </a:xfrm>
        </p:grpSpPr>
        <p:sp>
          <p:nvSpPr>
            <p:cNvPr id="1250" name="Google Shape;1250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1" name="Google Shape;1251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2" name="Google Shape;1252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3" name="Google Shape;1253;p25"/>
          <p:cNvGrpSpPr/>
          <p:nvPr/>
        </p:nvGrpSpPr>
        <p:grpSpPr>
          <a:xfrm flipH="1">
            <a:off x="640551" y="323600"/>
            <a:ext cx="233351" cy="36000"/>
            <a:chOff x="5662375" y="212375"/>
            <a:chExt cx="175013" cy="27000"/>
          </a:xfrm>
        </p:grpSpPr>
        <p:sp>
          <p:nvSpPr>
            <p:cNvPr id="1254" name="Google Shape;1254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5" name="Google Shape;1255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6" name="Google Shape;1256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57" name="Google Shape;1257;p25"/>
          <p:cNvGrpSpPr/>
          <p:nvPr/>
        </p:nvGrpSpPr>
        <p:grpSpPr>
          <a:xfrm flipH="1">
            <a:off x="1202285" y="2204833"/>
            <a:ext cx="233351" cy="36000"/>
            <a:chOff x="5662375" y="212375"/>
            <a:chExt cx="175013" cy="27000"/>
          </a:xfrm>
        </p:grpSpPr>
        <p:sp>
          <p:nvSpPr>
            <p:cNvPr id="1258" name="Google Shape;1258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59" name="Google Shape;1259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0" name="Google Shape;1260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261" name="Google Shape;1261;p25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62" name="Google Shape;1262;p25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63" name="Google Shape;1263;p25"/>
          <p:cNvGrpSpPr/>
          <p:nvPr/>
        </p:nvGrpSpPr>
        <p:grpSpPr>
          <a:xfrm rot="10800000">
            <a:off x="665868" y="5254569"/>
            <a:ext cx="775733" cy="776467"/>
            <a:chOff x="8064275" y="887850"/>
            <a:chExt cx="581800" cy="582350"/>
          </a:xfrm>
        </p:grpSpPr>
        <p:sp>
          <p:nvSpPr>
            <p:cNvPr id="1264" name="Google Shape;1264;p25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5" name="Google Shape;1265;p25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6" name="Google Shape;1266;p25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7" name="Google Shape;1267;p25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8" name="Google Shape;1268;p25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69" name="Google Shape;1269;p25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0" name="Google Shape;1270;p25"/>
          <p:cNvGrpSpPr/>
          <p:nvPr/>
        </p:nvGrpSpPr>
        <p:grpSpPr>
          <a:xfrm rot="10800000">
            <a:off x="2426102" y="6115667"/>
            <a:ext cx="389367" cy="390100"/>
            <a:chOff x="7353050" y="316275"/>
            <a:chExt cx="292025" cy="292575"/>
          </a:xfrm>
        </p:grpSpPr>
        <p:sp>
          <p:nvSpPr>
            <p:cNvPr id="1271" name="Google Shape;1271;p25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2" name="Google Shape;1272;p25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3" name="Google Shape;1273;p25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4" name="Google Shape;1274;p25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75" name="Google Shape;1275;p25"/>
          <p:cNvGrpSpPr/>
          <p:nvPr/>
        </p:nvGrpSpPr>
        <p:grpSpPr>
          <a:xfrm rot="10800000">
            <a:off x="283368" y="6194069"/>
            <a:ext cx="233333" cy="233333"/>
            <a:chOff x="8792300" y="321275"/>
            <a:chExt cx="175000" cy="175000"/>
          </a:xfrm>
        </p:grpSpPr>
        <p:sp>
          <p:nvSpPr>
            <p:cNvPr id="1276" name="Google Shape;1276;p25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7" name="Google Shape;1277;p25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8" name="Google Shape;1278;p25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79" name="Google Shape;1279;p25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0" name="Google Shape;1280;p25"/>
          <p:cNvGrpSpPr/>
          <p:nvPr/>
        </p:nvGrpSpPr>
        <p:grpSpPr>
          <a:xfrm rot="10800000">
            <a:off x="640551" y="6469767"/>
            <a:ext cx="233351" cy="36000"/>
            <a:chOff x="5662375" y="212375"/>
            <a:chExt cx="175013" cy="27000"/>
          </a:xfrm>
        </p:grpSpPr>
        <p:sp>
          <p:nvSpPr>
            <p:cNvPr id="1281" name="Google Shape;1281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2" name="Google Shape;1282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3" name="Google Shape;1283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84" name="Google Shape;1284;p25"/>
          <p:cNvGrpSpPr/>
          <p:nvPr/>
        </p:nvGrpSpPr>
        <p:grpSpPr>
          <a:xfrm rot="10800000">
            <a:off x="1405485" y="5198133"/>
            <a:ext cx="233351" cy="36000"/>
            <a:chOff x="5662375" y="212375"/>
            <a:chExt cx="175013" cy="27000"/>
          </a:xfrm>
        </p:grpSpPr>
        <p:sp>
          <p:nvSpPr>
            <p:cNvPr id="1285" name="Google Shape;1285;p25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6" name="Google Shape;1286;p25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87" name="Google Shape;1287;p25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3805696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4" preserve="1">
  <p:cSld name="Title only 4">
    <p:spTree>
      <p:nvGrpSpPr>
        <p:cNvPr id="1" name="Shape 1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9" name="Google Shape;1289;p26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cxnSp>
        <p:nvCxnSpPr>
          <p:cNvPr id="1290" name="Google Shape;1290;p26"/>
          <p:cNvCxnSpPr/>
          <p:nvPr/>
        </p:nvCxnSpPr>
        <p:spPr>
          <a:xfrm rot="10800000">
            <a:off x="10812000" y="668367"/>
            <a:ext cx="983600" cy="98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1" name="Google Shape;1291;p26"/>
          <p:cNvCxnSpPr/>
          <p:nvPr/>
        </p:nvCxnSpPr>
        <p:spPr>
          <a:xfrm>
            <a:off x="776633" y="376251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292" name="Google Shape;1292;p26"/>
          <p:cNvCxnSpPr/>
          <p:nvPr/>
        </p:nvCxnSpPr>
        <p:spPr>
          <a:xfrm rot="10800000" flipH="1">
            <a:off x="0" y="365584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293" name="Google Shape;1293;p26"/>
          <p:cNvGrpSpPr/>
          <p:nvPr/>
        </p:nvGrpSpPr>
        <p:grpSpPr>
          <a:xfrm flipH="1">
            <a:off x="565002" y="167151"/>
            <a:ext cx="389367" cy="390100"/>
            <a:chOff x="7353050" y="316275"/>
            <a:chExt cx="292025" cy="292575"/>
          </a:xfrm>
        </p:grpSpPr>
        <p:sp>
          <p:nvSpPr>
            <p:cNvPr id="1294" name="Google Shape;1294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5" name="Google Shape;1295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6" name="Google Shape;1296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297" name="Google Shape;1297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298" name="Google Shape;1298;p26"/>
          <p:cNvGrpSpPr/>
          <p:nvPr/>
        </p:nvGrpSpPr>
        <p:grpSpPr>
          <a:xfrm>
            <a:off x="2184987" y="744217"/>
            <a:ext cx="390815" cy="391184"/>
            <a:chOff x="3164039" y="430875"/>
            <a:chExt cx="293111" cy="293388"/>
          </a:xfrm>
        </p:grpSpPr>
        <p:sp>
          <p:nvSpPr>
            <p:cNvPr id="1299" name="Google Shape;1299;p26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0" name="Google Shape;1300;p26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1" name="Google Shape;1301;p26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2" name="Google Shape;1302;p26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3" name="Google Shape;1303;p26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4" name="Google Shape;1304;p26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05" name="Google Shape;1305;p26"/>
          <p:cNvGrpSpPr/>
          <p:nvPr/>
        </p:nvGrpSpPr>
        <p:grpSpPr>
          <a:xfrm>
            <a:off x="2122335" y="483467"/>
            <a:ext cx="233351" cy="36000"/>
            <a:chOff x="5662375" y="212375"/>
            <a:chExt cx="175013" cy="27000"/>
          </a:xfrm>
        </p:grpSpPr>
        <p:sp>
          <p:nvSpPr>
            <p:cNvPr id="1306" name="Google Shape;1306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7" name="Google Shape;1307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08" name="Google Shape;1308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309" name="Google Shape;1309;p26"/>
          <p:cNvCxnSpPr/>
          <p:nvPr/>
        </p:nvCxnSpPr>
        <p:spPr>
          <a:xfrm flipH="1">
            <a:off x="10868433" y="9167"/>
            <a:ext cx="1336800" cy="6592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10" name="Google Shape;1310;p26"/>
          <p:cNvGrpSpPr/>
          <p:nvPr/>
        </p:nvGrpSpPr>
        <p:grpSpPr>
          <a:xfrm>
            <a:off x="10431835" y="269835"/>
            <a:ext cx="775733" cy="776467"/>
            <a:chOff x="8064275" y="887850"/>
            <a:chExt cx="581800" cy="582350"/>
          </a:xfrm>
        </p:grpSpPr>
        <p:sp>
          <p:nvSpPr>
            <p:cNvPr id="1311" name="Google Shape;1311;p26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2" name="Google Shape;1312;p26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3" name="Google Shape;1313;p26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4" name="Google Shape;1314;p26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5" name="Google Shape;1315;p26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6" name="Google Shape;1316;p26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17" name="Google Shape;1317;p26"/>
          <p:cNvGrpSpPr/>
          <p:nvPr/>
        </p:nvGrpSpPr>
        <p:grpSpPr>
          <a:xfrm flipH="1">
            <a:off x="11598202" y="1489985"/>
            <a:ext cx="389367" cy="390100"/>
            <a:chOff x="7353050" y="316275"/>
            <a:chExt cx="292025" cy="292575"/>
          </a:xfrm>
        </p:grpSpPr>
        <p:sp>
          <p:nvSpPr>
            <p:cNvPr id="1318" name="Google Shape;1318;p26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19" name="Google Shape;1319;p26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0" name="Google Shape;1320;p26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1" name="Google Shape;1321;p26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22" name="Google Shape;1322;p26"/>
          <p:cNvGrpSpPr/>
          <p:nvPr/>
        </p:nvGrpSpPr>
        <p:grpSpPr>
          <a:xfrm>
            <a:off x="11571135" y="2109067"/>
            <a:ext cx="233351" cy="36000"/>
            <a:chOff x="5662375" y="212375"/>
            <a:chExt cx="175013" cy="27000"/>
          </a:xfrm>
        </p:grpSpPr>
        <p:sp>
          <p:nvSpPr>
            <p:cNvPr id="1323" name="Google Shape;1323;p26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4" name="Google Shape;1324;p26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25" name="Google Shape;1325;p26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88577764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 preserve="1">
  <p:cSld name="Background 1">
    <p:spTree>
      <p:nvGrpSpPr>
        <p:cNvPr id="1" name="Shape 1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27" name="Google Shape;1327;p27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8" name="Google Shape;1328;p27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29" name="Google Shape;1329;p27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30" name="Google Shape;1330;p27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31" name="Google Shape;1331;p27"/>
          <p:cNvGrpSpPr/>
          <p:nvPr/>
        </p:nvGrpSpPr>
        <p:grpSpPr>
          <a:xfrm rot="5400000" flipH="1">
            <a:off x="9876446" y="1713234"/>
            <a:ext cx="775733" cy="776467"/>
            <a:chOff x="8064275" y="887850"/>
            <a:chExt cx="581800" cy="582350"/>
          </a:xfrm>
        </p:grpSpPr>
        <p:sp>
          <p:nvSpPr>
            <p:cNvPr id="1332" name="Google Shape;1332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3" name="Google Shape;1333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4" name="Google Shape;1334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5" name="Google Shape;1335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6" name="Google Shape;1336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37" name="Google Shape;1337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38" name="Google Shape;1338;p27"/>
          <p:cNvGrpSpPr/>
          <p:nvPr/>
        </p:nvGrpSpPr>
        <p:grpSpPr>
          <a:xfrm rot="5400000" flipH="1">
            <a:off x="10492962" y="3672268"/>
            <a:ext cx="389367" cy="390100"/>
            <a:chOff x="7353050" y="316275"/>
            <a:chExt cx="292025" cy="292575"/>
          </a:xfrm>
        </p:grpSpPr>
        <p:sp>
          <p:nvSpPr>
            <p:cNvPr id="1339" name="Google Shape;1339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0" name="Google Shape;1340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1" name="Google Shape;1341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2" name="Google Shape;1342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43" name="Google Shape;1343;p27"/>
          <p:cNvGrpSpPr/>
          <p:nvPr/>
        </p:nvGrpSpPr>
        <p:grpSpPr>
          <a:xfrm rot="5400000" flipH="1">
            <a:off x="10683279" y="237568"/>
            <a:ext cx="233333" cy="233333"/>
            <a:chOff x="8792300" y="321275"/>
            <a:chExt cx="175000" cy="175000"/>
          </a:xfrm>
        </p:grpSpPr>
        <p:sp>
          <p:nvSpPr>
            <p:cNvPr id="1344" name="Google Shape;1344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5" name="Google Shape;1345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6" name="Google Shape;1346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47" name="Google Shape;1347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48" name="Google Shape;1348;p27"/>
          <p:cNvGrpSpPr/>
          <p:nvPr/>
        </p:nvGrpSpPr>
        <p:grpSpPr>
          <a:xfrm rot="5400000">
            <a:off x="10068913" y="5173235"/>
            <a:ext cx="390815" cy="391184"/>
            <a:chOff x="3164039" y="430875"/>
            <a:chExt cx="293111" cy="293388"/>
          </a:xfrm>
        </p:grpSpPr>
        <p:sp>
          <p:nvSpPr>
            <p:cNvPr id="1349" name="Google Shape;1349;p27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0" name="Google Shape;1350;p27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1" name="Google Shape;1351;p27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2" name="Google Shape;1352;p27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3" name="Google Shape;1353;p27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4" name="Google Shape;1354;p27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55" name="Google Shape;1355;p27"/>
          <p:cNvGrpSpPr/>
          <p:nvPr/>
        </p:nvGrpSpPr>
        <p:grpSpPr>
          <a:xfrm rot="5400000" flipH="1">
            <a:off x="11012071" y="430859"/>
            <a:ext cx="233351" cy="36000"/>
            <a:chOff x="5662375" y="212375"/>
            <a:chExt cx="175013" cy="27000"/>
          </a:xfrm>
        </p:grpSpPr>
        <p:sp>
          <p:nvSpPr>
            <p:cNvPr id="1356" name="Google Shape;135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7" name="Google Shape;135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58" name="Google Shape;135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1359" name="Google Shape;1359;p27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0" name="Google Shape;1360;p27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361" name="Google Shape;1361;p27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rgbClr val="1A2E35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362" name="Google Shape;1362;p27"/>
          <p:cNvGrpSpPr/>
          <p:nvPr/>
        </p:nvGrpSpPr>
        <p:grpSpPr>
          <a:xfrm rot="5400000">
            <a:off x="828635" y="5416034"/>
            <a:ext cx="775733" cy="776467"/>
            <a:chOff x="8064275" y="887850"/>
            <a:chExt cx="581800" cy="582350"/>
          </a:xfrm>
        </p:grpSpPr>
        <p:sp>
          <p:nvSpPr>
            <p:cNvPr id="1363" name="Google Shape;1363;p2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4" name="Google Shape;1364;p2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5" name="Google Shape;1365;p2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6" name="Google Shape;1366;p2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7" name="Google Shape;1367;p2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68" name="Google Shape;1368;p2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69" name="Google Shape;1369;p27"/>
          <p:cNvGrpSpPr/>
          <p:nvPr/>
        </p:nvGrpSpPr>
        <p:grpSpPr>
          <a:xfrm rot="5400000">
            <a:off x="1977102" y="4467735"/>
            <a:ext cx="389367" cy="390100"/>
            <a:chOff x="7353050" y="316275"/>
            <a:chExt cx="292025" cy="292575"/>
          </a:xfrm>
        </p:grpSpPr>
        <p:sp>
          <p:nvSpPr>
            <p:cNvPr id="1370" name="Google Shape;1370;p2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1" name="Google Shape;1371;p2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2" name="Google Shape;1372;p2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3" name="Google Shape;1373;p2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74" name="Google Shape;1374;p27"/>
          <p:cNvGrpSpPr/>
          <p:nvPr/>
        </p:nvGrpSpPr>
        <p:grpSpPr>
          <a:xfrm rot="5400000">
            <a:off x="2126835" y="6387101"/>
            <a:ext cx="233333" cy="233333"/>
            <a:chOff x="8792300" y="321275"/>
            <a:chExt cx="175000" cy="175000"/>
          </a:xfrm>
        </p:grpSpPr>
        <p:sp>
          <p:nvSpPr>
            <p:cNvPr id="1375" name="Google Shape;1375;p2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6" name="Google Shape;1376;p2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7" name="Google Shape;1377;p2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78" name="Google Shape;1378;p2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379" name="Google Shape;1379;p27"/>
          <p:cNvSpPr/>
          <p:nvPr/>
        </p:nvSpPr>
        <p:spPr>
          <a:xfrm rot="5400000">
            <a:off x="1836157" y="225166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0" name="Google Shape;1380;p27"/>
          <p:cNvSpPr/>
          <p:nvPr/>
        </p:nvSpPr>
        <p:spPr>
          <a:xfrm rot="5400000">
            <a:off x="1833170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1" name="Google Shape;1381;p27"/>
          <p:cNvSpPr/>
          <p:nvPr/>
        </p:nvSpPr>
        <p:spPr>
          <a:xfrm rot="5400000">
            <a:off x="1884815" y="2300320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2" name="Google Shape;1382;p27"/>
          <p:cNvSpPr/>
          <p:nvPr/>
        </p:nvSpPr>
        <p:spPr>
          <a:xfrm rot="5400000">
            <a:off x="1881818" y="229695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3" name="Google Shape;1383;p27"/>
          <p:cNvSpPr/>
          <p:nvPr/>
        </p:nvSpPr>
        <p:spPr>
          <a:xfrm rot="5400000">
            <a:off x="1937787" y="2352912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1384" name="Google Shape;1384;p27"/>
          <p:cNvSpPr/>
          <p:nvPr/>
        </p:nvSpPr>
        <p:spPr>
          <a:xfrm rot="5400000">
            <a:off x="1934597" y="2350107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1385" name="Google Shape;1385;p27"/>
          <p:cNvGrpSpPr/>
          <p:nvPr/>
        </p:nvGrpSpPr>
        <p:grpSpPr>
          <a:xfrm rot="5400000">
            <a:off x="2268161" y="2020508"/>
            <a:ext cx="233351" cy="36000"/>
            <a:chOff x="5662375" y="212375"/>
            <a:chExt cx="175013" cy="27000"/>
          </a:xfrm>
        </p:grpSpPr>
        <p:sp>
          <p:nvSpPr>
            <p:cNvPr id="1386" name="Google Shape;1386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7" name="Google Shape;1387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88" name="Google Shape;1388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89" name="Google Shape;1389;p27"/>
          <p:cNvGrpSpPr/>
          <p:nvPr/>
        </p:nvGrpSpPr>
        <p:grpSpPr>
          <a:xfrm rot="5400000">
            <a:off x="2426027" y="6082775"/>
            <a:ext cx="233351" cy="36000"/>
            <a:chOff x="5662375" y="212375"/>
            <a:chExt cx="175013" cy="27000"/>
          </a:xfrm>
        </p:grpSpPr>
        <p:sp>
          <p:nvSpPr>
            <p:cNvPr id="1390" name="Google Shape;1390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1" name="Google Shape;1391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2" name="Google Shape;1392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1393" name="Google Shape;1393;p27"/>
          <p:cNvGrpSpPr/>
          <p:nvPr/>
        </p:nvGrpSpPr>
        <p:grpSpPr>
          <a:xfrm rot="5400000">
            <a:off x="544794" y="5521041"/>
            <a:ext cx="233351" cy="36000"/>
            <a:chOff x="5662375" y="212375"/>
            <a:chExt cx="175013" cy="27000"/>
          </a:xfrm>
        </p:grpSpPr>
        <p:sp>
          <p:nvSpPr>
            <p:cNvPr id="1394" name="Google Shape;1394;p2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5" name="Google Shape;1395;p2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396" name="Google Shape;1396;p2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rgbClr val="595959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905208137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2" preserve="1">
  <p:cSld name="Background 2">
    <p:spTree>
      <p:nvGrpSpPr>
        <p:cNvPr id="1" name="Shape 1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8" name="Google Shape;1398;p28"/>
          <p:cNvGrpSpPr/>
          <p:nvPr/>
        </p:nvGrpSpPr>
        <p:grpSpPr>
          <a:xfrm>
            <a:off x="348949" y="-1544"/>
            <a:ext cx="11400435" cy="5308800"/>
            <a:chOff x="261711" y="-1158"/>
            <a:chExt cx="8550326" cy="3981600"/>
          </a:xfrm>
        </p:grpSpPr>
        <p:cxnSp>
          <p:nvCxnSpPr>
            <p:cNvPr id="1399" name="Google Shape;1399;p28"/>
            <p:cNvCxnSpPr/>
            <p:nvPr/>
          </p:nvCxnSpPr>
          <p:spPr>
            <a:xfrm>
              <a:off x="515925" y="-1158"/>
              <a:ext cx="0" cy="39816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00" name="Google Shape;1400;p28"/>
            <p:cNvCxnSpPr/>
            <p:nvPr/>
          </p:nvCxnSpPr>
          <p:spPr>
            <a:xfrm>
              <a:off x="8666025" y="-1158"/>
              <a:ext cx="0" cy="1902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01" name="Google Shape;1401;p28"/>
            <p:cNvGrpSpPr/>
            <p:nvPr/>
          </p:nvGrpSpPr>
          <p:grpSpPr>
            <a:xfrm rot="10800000">
              <a:off x="343275" y="3300779"/>
              <a:ext cx="344736" cy="345385"/>
              <a:chOff x="7353050" y="316275"/>
              <a:chExt cx="292025" cy="292575"/>
            </a:xfrm>
          </p:grpSpPr>
          <p:sp>
            <p:nvSpPr>
              <p:cNvPr id="1402" name="Google Shape;1402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3" name="Google Shape;1403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4" name="Google Shape;1404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5" name="Google Shape;1405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06" name="Google Shape;1406;p28"/>
            <p:cNvGrpSpPr/>
            <p:nvPr/>
          </p:nvGrpSpPr>
          <p:grpSpPr>
            <a:xfrm rot="10800000">
              <a:off x="8520013" y="714742"/>
              <a:ext cx="292025" cy="292575"/>
              <a:chOff x="7353050" y="316275"/>
              <a:chExt cx="292025" cy="292575"/>
            </a:xfrm>
          </p:grpSpPr>
          <p:sp>
            <p:nvSpPr>
              <p:cNvPr id="1407" name="Google Shape;1407;p28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8" name="Google Shape;1408;p28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09" name="Google Shape;1409;p28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0" name="Google Shape;1410;p28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11" name="Google Shape;1411;p28"/>
            <p:cNvGrpSpPr/>
            <p:nvPr/>
          </p:nvGrpSpPr>
          <p:grpSpPr>
            <a:xfrm rot="10800000">
              <a:off x="261711" y="465077"/>
              <a:ext cx="507562" cy="507984"/>
              <a:chOff x="8064275" y="887850"/>
              <a:chExt cx="581800" cy="582350"/>
            </a:xfrm>
          </p:grpSpPr>
          <p:sp>
            <p:nvSpPr>
              <p:cNvPr id="1412" name="Google Shape;1412;p28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3" name="Google Shape;1413;p28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4" name="Google Shape;1414;p28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5" name="Google Shape;1415;p28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6" name="Google Shape;1416;p28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17" name="Google Shape;1417;p28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17316934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3" preserve="1">
  <p:cSld name="Background 3">
    <p:spTree>
      <p:nvGrpSpPr>
        <p:cNvPr id="1" name="Shape 1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9" name="Google Shape;1419;p29"/>
          <p:cNvGrpSpPr/>
          <p:nvPr/>
        </p:nvGrpSpPr>
        <p:grpSpPr>
          <a:xfrm>
            <a:off x="577135" y="0"/>
            <a:ext cx="11037733" cy="6887600"/>
            <a:chOff x="432850" y="0"/>
            <a:chExt cx="8278300" cy="5165700"/>
          </a:xfrm>
        </p:grpSpPr>
        <p:cxnSp>
          <p:nvCxnSpPr>
            <p:cNvPr id="1420" name="Google Shape;1420;p29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21" name="Google Shape;1421;p29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422" name="Google Shape;1422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3" name="Google Shape;1423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4" name="Google Shape;1424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5" name="Google Shape;1425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6" name="Google Shape;1426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27" name="Google Shape;1427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28" name="Google Shape;1428;p29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429" name="Google Shape;1429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0" name="Google Shape;1430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1" name="Google Shape;1431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2" name="Google Shape;1432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33" name="Google Shape;1433;p29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434" name="Google Shape;1434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5" name="Google Shape;1435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6" name="Google Shape;1436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37" name="Google Shape;1437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438" name="Google Shape;1438;p29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39" name="Google Shape;1439;p29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440" name="Google Shape;1440;p29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1" name="Google Shape;1441;p29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2" name="Google Shape;1442;p29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3" name="Google Shape;1443;p29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4" name="Google Shape;1444;p29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5" name="Google Shape;1445;p29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46" name="Google Shape;1446;p29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447" name="Google Shape;1447;p29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8" name="Google Shape;1448;p29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49" name="Google Shape;1449;p29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0" name="Google Shape;1450;p29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51" name="Google Shape;1451;p29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452" name="Google Shape;1452;p29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3" name="Google Shape;1453;p29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4" name="Google Shape;1454;p29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5" name="Google Shape;1455;p29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56" name="Google Shape;1456;p29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457" name="Google Shape;1457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8" name="Google Shape;1458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59" name="Google Shape;1459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0" name="Google Shape;1460;p29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461" name="Google Shape;1461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2" name="Google Shape;1462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3" name="Google Shape;1463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4" name="Google Shape;1464;p29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465" name="Google Shape;1465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6" name="Google Shape;1466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67" name="Google Shape;1467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68" name="Google Shape;1468;p29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469" name="Google Shape;1469;p29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0" name="Google Shape;1470;p29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71" name="Google Shape;1471;p29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472" name="Google Shape;1472;p29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73" name="Google Shape;1473;p29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74" name="Google Shape;1474;p29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5" name="Google Shape;1475;p29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6" name="Google Shape;1476;p29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477" name="Google Shape;1477;p29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rgbClr val="595959"/>
            </a:solidFill>
            <a:ln w="9525" cap="flat" cmpd="sng">
              <a:solidFill>
                <a:srgbClr val="595959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23255782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4" preserve="1">
  <p:cSld name="Background 4">
    <p:spTree>
      <p:nvGrpSpPr>
        <p:cNvPr id="1" name="Shape 1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79" name="Google Shape;1479;p30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1480" name="Google Shape;1480;p30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1" name="Google Shape;1481;p30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2" name="Google Shape;1482;p30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3" name="Google Shape;1483;p30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484" name="Google Shape;1484;p30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485" name="Google Shape;1485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6" name="Google Shape;1486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7" name="Google Shape;1487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8" name="Google Shape;1488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89" name="Google Shape;1489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0" name="Google Shape;1490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91" name="Google Shape;1491;p30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492" name="Google Shape;1492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3" name="Google Shape;1493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4" name="Google Shape;1494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5" name="Google Shape;1495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496" name="Google Shape;1496;p30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497" name="Google Shape;1497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8" name="Google Shape;1498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499" name="Google Shape;1499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0" name="Google Shape;1500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01" name="Google Shape;1501;p30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02" name="Google Shape;1502;p30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3" name="Google Shape;1503;p30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4" name="Google Shape;1504;p30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5" name="Google Shape;1505;p30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6" name="Google Shape;1506;p30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07" name="Google Shape;1507;p30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08" name="Google Shape;1508;p30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09" name="Google Shape;150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0" name="Google Shape;151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1" name="Google Shape;151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512" name="Google Shape;1512;p30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3" name="Google Shape;1513;p30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4" name="Google Shape;1514;p30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15" name="Google Shape;1515;p30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16" name="Google Shape;1516;p30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7" name="Google Shape;1517;p30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8" name="Google Shape;1518;p30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19" name="Google Shape;1519;p30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0" name="Google Shape;1520;p30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1" name="Google Shape;1521;p30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22" name="Google Shape;1522;p30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23" name="Google Shape;1523;p30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4" name="Google Shape;1524;p30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5" name="Google Shape;1525;p30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6" name="Google Shape;1526;p30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27" name="Google Shape;1527;p30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528" name="Google Shape;1528;p30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29" name="Google Shape;1529;p30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0" name="Google Shape;1530;p30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31" name="Google Shape;1531;p30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532" name="Google Shape;1532;p30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3" name="Google Shape;1533;p30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4" name="Google Shape;1534;p30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5" name="Google Shape;1535;p30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6" name="Google Shape;1536;p30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37" name="Google Shape;1537;p30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538" name="Google Shape;1538;p30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539" name="Google Shape;1539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0" name="Google Shape;1540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1" name="Google Shape;1541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42" name="Google Shape;1542;p30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543" name="Google Shape;1543;p30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4" name="Google Shape;1544;p30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45" name="Google Shape;1545;p30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85896825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 2" preserve="1">
  <p:cSld name="Main point 2">
    <p:spTree>
      <p:nvGrpSpPr>
        <p:cNvPr id="1" name="Shape 15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47" name="Google Shape;1547;p31"/>
          <p:cNvGrpSpPr/>
          <p:nvPr/>
        </p:nvGrpSpPr>
        <p:grpSpPr>
          <a:xfrm>
            <a:off x="1799503" y="797891"/>
            <a:ext cx="8604973" cy="4841515"/>
            <a:chOff x="365750" y="1285025"/>
            <a:chExt cx="6934275" cy="3315500"/>
          </a:xfrm>
        </p:grpSpPr>
        <p:sp>
          <p:nvSpPr>
            <p:cNvPr id="1548" name="Google Shape;1548;p31"/>
            <p:cNvSpPr/>
            <p:nvPr/>
          </p:nvSpPr>
          <p:spPr>
            <a:xfrm>
              <a:off x="365750" y="1285025"/>
              <a:ext cx="6934275" cy="3315500"/>
            </a:xfrm>
            <a:custGeom>
              <a:avLst/>
              <a:gdLst/>
              <a:ahLst/>
              <a:cxnLst/>
              <a:rect l="l" t="t" r="r" b="b"/>
              <a:pathLst>
                <a:path w="277371" h="132620" extrusionOk="0">
                  <a:moveTo>
                    <a:pt x="139292" y="1"/>
                  </a:moveTo>
                  <a:cubicBezTo>
                    <a:pt x="131931" y="1"/>
                    <a:pt x="124510" y="530"/>
                    <a:pt x="116820" y="2020"/>
                  </a:cubicBezTo>
                  <a:cubicBezTo>
                    <a:pt x="97286" y="5794"/>
                    <a:pt x="78528" y="13563"/>
                    <a:pt x="62212" y="24940"/>
                  </a:cubicBezTo>
                  <a:cubicBezTo>
                    <a:pt x="40180" y="40312"/>
                    <a:pt x="16039" y="63953"/>
                    <a:pt x="5883" y="89204"/>
                  </a:cubicBezTo>
                  <a:cubicBezTo>
                    <a:pt x="2054" y="98638"/>
                    <a:pt x="1" y="109904"/>
                    <a:pt x="5162" y="118672"/>
                  </a:cubicBezTo>
                  <a:cubicBezTo>
                    <a:pt x="10878" y="128329"/>
                    <a:pt x="23309" y="131547"/>
                    <a:pt x="34519" y="132324"/>
                  </a:cubicBezTo>
                  <a:cubicBezTo>
                    <a:pt x="37485" y="132528"/>
                    <a:pt x="40447" y="132620"/>
                    <a:pt x="43408" y="132620"/>
                  </a:cubicBezTo>
                  <a:cubicBezTo>
                    <a:pt x="64717" y="132620"/>
                    <a:pt x="85919" y="127832"/>
                    <a:pt x="107164" y="125054"/>
                  </a:cubicBezTo>
                  <a:cubicBezTo>
                    <a:pt x="121795" y="123154"/>
                    <a:pt x="136548" y="122208"/>
                    <a:pt x="151300" y="122208"/>
                  </a:cubicBezTo>
                  <a:cubicBezTo>
                    <a:pt x="172303" y="122208"/>
                    <a:pt x="193303" y="124126"/>
                    <a:pt x="213939" y="127940"/>
                  </a:cubicBezTo>
                  <a:cubicBezTo>
                    <a:pt x="222522" y="129553"/>
                    <a:pt x="231673" y="131360"/>
                    <a:pt x="240407" y="131360"/>
                  </a:cubicBezTo>
                  <a:cubicBezTo>
                    <a:pt x="248501" y="131360"/>
                    <a:pt x="256237" y="129808"/>
                    <a:pt x="262831" y="125110"/>
                  </a:cubicBezTo>
                  <a:cubicBezTo>
                    <a:pt x="276372" y="115454"/>
                    <a:pt x="277371" y="99138"/>
                    <a:pt x="274429" y="84431"/>
                  </a:cubicBezTo>
                  <a:cubicBezTo>
                    <a:pt x="271488" y="69670"/>
                    <a:pt x="264329" y="59902"/>
                    <a:pt x="257059" y="47305"/>
                  </a:cubicBezTo>
                  <a:cubicBezTo>
                    <a:pt x="252786" y="39868"/>
                    <a:pt x="247736" y="33098"/>
                    <a:pt x="241798" y="27215"/>
                  </a:cubicBezTo>
                  <a:cubicBezTo>
                    <a:pt x="234972" y="20500"/>
                    <a:pt x="226925" y="14951"/>
                    <a:pt x="217768" y="11177"/>
                  </a:cubicBezTo>
                  <a:cubicBezTo>
                    <a:pt x="203783" y="5350"/>
                    <a:pt x="188521" y="3407"/>
                    <a:pt x="173482" y="2186"/>
                  </a:cubicBezTo>
                  <a:cubicBezTo>
                    <a:pt x="161726" y="1246"/>
                    <a:pt x="150579" y="1"/>
                    <a:pt x="139292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549" name="Google Shape;1549;p31"/>
            <p:cNvSpPr/>
            <p:nvPr/>
          </p:nvSpPr>
          <p:spPr>
            <a:xfrm>
              <a:off x="417100" y="1285575"/>
              <a:ext cx="6842700" cy="3314500"/>
            </a:xfrm>
            <a:custGeom>
              <a:avLst/>
              <a:gdLst/>
              <a:ahLst/>
              <a:cxnLst/>
              <a:rect l="l" t="t" r="r" b="b"/>
              <a:pathLst>
                <a:path w="273708" h="132580" extrusionOk="0">
                  <a:moveTo>
                    <a:pt x="137298" y="0"/>
                  </a:moveTo>
                  <a:cubicBezTo>
                    <a:pt x="129917" y="0"/>
                    <a:pt x="122480" y="500"/>
                    <a:pt x="114766" y="1998"/>
                  </a:cubicBezTo>
                  <a:cubicBezTo>
                    <a:pt x="95232" y="5772"/>
                    <a:pt x="76474" y="13541"/>
                    <a:pt x="60158" y="24918"/>
                  </a:cubicBezTo>
                  <a:cubicBezTo>
                    <a:pt x="38126" y="40290"/>
                    <a:pt x="13985" y="63931"/>
                    <a:pt x="3829" y="89182"/>
                  </a:cubicBezTo>
                  <a:cubicBezTo>
                    <a:pt x="1609" y="94621"/>
                    <a:pt x="0" y="100614"/>
                    <a:pt x="56" y="106386"/>
                  </a:cubicBezTo>
                  <a:cubicBezTo>
                    <a:pt x="56" y="110715"/>
                    <a:pt x="943" y="114877"/>
                    <a:pt x="3108" y="118650"/>
                  </a:cubicBezTo>
                  <a:cubicBezTo>
                    <a:pt x="8824" y="128307"/>
                    <a:pt x="21255" y="131525"/>
                    <a:pt x="32465" y="132302"/>
                  </a:cubicBezTo>
                  <a:cubicBezTo>
                    <a:pt x="35407" y="132469"/>
                    <a:pt x="38403" y="132580"/>
                    <a:pt x="41345" y="132580"/>
                  </a:cubicBezTo>
                  <a:cubicBezTo>
                    <a:pt x="62655" y="132580"/>
                    <a:pt x="83855" y="127807"/>
                    <a:pt x="105110" y="125032"/>
                  </a:cubicBezTo>
                  <a:cubicBezTo>
                    <a:pt x="119761" y="123146"/>
                    <a:pt x="134523" y="122202"/>
                    <a:pt x="149340" y="122202"/>
                  </a:cubicBezTo>
                  <a:cubicBezTo>
                    <a:pt x="170318" y="122202"/>
                    <a:pt x="191240" y="124089"/>
                    <a:pt x="211885" y="127918"/>
                  </a:cubicBezTo>
                  <a:cubicBezTo>
                    <a:pt x="220486" y="129528"/>
                    <a:pt x="229643" y="131359"/>
                    <a:pt x="238412" y="131359"/>
                  </a:cubicBezTo>
                  <a:cubicBezTo>
                    <a:pt x="246459" y="131359"/>
                    <a:pt x="254173" y="129805"/>
                    <a:pt x="260777" y="125088"/>
                  </a:cubicBezTo>
                  <a:cubicBezTo>
                    <a:pt x="270433" y="118206"/>
                    <a:pt x="273707" y="107884"/>
                    <a:pt x="273707" y="97229"/>
                  </a:cubicBezTo>
                  <a:cubicBezTo>
                    <a:pt x="273707" y="92956"/>
                    <a:pt x="273208" y="88627"/>
                    <a:pt x="272375" y="84409"/>
                  </a:cubicBezTo>
                  <a:cubicBezTo>
                    <a:pt x="269434" y="69648"/>
                    <a:pt x="262275" y="59880"/>
                    <a:pt x="255005" y="47283"/>
                  </a:cubicBezTo>
                  <a:cubicBezTo>
                    <a:pt x="250732" y="39846"/>
                    <a:pt x="245682" y="33076"/>
                    <a:pt x="239744" y="27193"/>
                  </a:cubicBezTo>
                  <a:cubicBezTo>
                    <a:pt x="232918" y="20478"/>
                    <a:pt x="224871" y="14929"/>
                    <a:pt x="215714" y="11155"/>
                  </a:cubicBezTo>
                  <a:cubicBezTo>
                    <a:pt x="201729" y="5328"/>
                    <a:pt x="186467" y="3385"/>
                    <a:pt x="171428" y="2164"/>
                  </a:cubicBezTo>
                  <a:cubicBezTo>
                    <a:pt x="159663" y="1221"/>
                    <a:pt x="148563" y="0"/>
                    <a:pt x="13729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1550" name="Google Shape;1550;p31"/>
          <p:cNvSpPr txBox="1">
            <a:spLocks noGrp="1"/>
          </p:cNvSpPr>
          <p:nvPr>
            <p:ph type="title"/>
          </p:nvPr>
        </p:nvSpPr>
        <p:spPr>
          <a:xfrm>
            <a:off x="3499104" y="1358037"/>
            <a:ext cx="5206000" cy="2536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80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1551" name="Google Shape;1551;p31"/>
          <p:cNvGrpSpPr/>
          <p:nvPr/>
        </p:nvGrpSpPr>
        <p:grpSpPr>
          <a:xfrm>
            <a:off x="-9156" y="-8833"/>
            <a:ext cx="12203123" cy="6802733"/>
            <a:chOff x="-6867" y="-6625"/>
            <a:chExt cx="9152342" cy="5102050"/>
          </a:xfrm>
        </p:grpSpPr>
        <p:cxnSp>
          <p:nvCxnSpPr>
            <p:cNvPr id="1552" name="Google Shape;1552;p31"/>
            <p:cNvCxnSpPr/>
            <p:nvPr/>
          </p:nvCxnSpPr>
          <p:spPr>
            <a:xfrm>
              <a:off x="2904283" y="4513075"/>
              <a:ext cx="1133100" cy="306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3" name="Google Shape;1553;p31"/>
            <p:cNvCxnSpPr/>
            <p:nvPr/>
          </p:nvCxnSpPr>
          <p:spPr>
            <a:xfrm rot="10800000" flipH="1">
              <a:off x="1562083" y="4492325"/>
              <a:ext cx="1342200" cy="3153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4" name="Google Shape;1554;p31"/>
            <p:cNvCxnSpPr/>
            <p:nvPr/>
          </p:nvCxnSpPr>
          <p:spPr>
            <a:xfrm>
              <a:off x="259558" y="4408000"/>
              <a:ext cx="1332000" cy="392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55" name="Google Shape;1555;p31"/>
            <p:cNvCxnSpPr/>
            <p:nvPr/>
          </p:nvCxnSpPr>
          <p:spPr>
            <a:xfrm>
              <a:off x="-6867" y="3993550"/>
              <a:ext cx="273900" cy="4071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56" name="Google Shape;1556;p31"/>
            <p:cNvGrpSpPr/>
            <p:nvPr/>
          </p:nvGrpSpPr>
          <p:grpSpPr>
            <a:xfrm flipH="1">
              <a:off x="1278333" y="4513075"/>
              <a:ext cx="581800" cy="582350"/>
              <a:chOff x="8064275" y="887850"/>
              <a:chExt cx="581800" cy="582350"/>
            </a:xfrm>
          </p:grpSpPr>
          <p:sp>
            <p:nvSpPr>
              <p:cNvPr id="1557" name="Google Shape;1557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8" name="Google Shape;1558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59" name="Google Shape;1559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0" name="Google Shape;1560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1" name="Google Shape;1561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2" name="Google Shape;1562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63" name="Google Shape;1563;p31"/>
            <p:cNvGrpSpPr/>
            <p:nvPr/>
          </p:nvGrpSpPr>
          <p:grpSpPr>
            <a:xfrm flipH="1">
              <a:off x="2747608" y="4340463"/>
              <a:ext cx="292025" cy="292575"/>
              <a:chOff x="7353050" y="316275"/>
              <a:chExt cx="292025" cy="292575"/>
            </a:xfrm>
          </p:grpSpPr>
          <p:sp>
            <p:nvSpPr>
              <p:cNvPr id="1564" name="Google Shape;1564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5" name="Google Shape;1565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6" name="Google Shape;1566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67" name="Google Shape;1567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68" name="Google Shape;1568;p31"/>
            <p:cNvGrpSpPr/>
            <p:nvPr/>
          </p:nvGrpSpPr>
          <p:grpSpPr>
            <a:xfrm flipH="1">
              <a:off x="171308" y="4315025"/>
              <a:ext cx="175000" cy="175000"/>
              <a:chOff x="8792300" y="321275"/>
              <a:chExt cx="175000" cy="175000"/>
            </a:xfrm>
          </p:grpSpPr>
          <p:sp>
            <p:nvSpPr>
              <p:cNvPr id="1569" name="Google Shape;1569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0" name="Google Shape;1570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1" name="Google Shape;1571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2" name="Google Shape;1572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73" name="Google Shape;1573;p31"/>
            <p:cNvGrpSpPr/>
            <p:nvPr/>
          </p:nvGrpSpPr>
          <p:grpSpPr>
            <a:xfrm>
              <a:off x="3873197" y="4657550"/>
              <a:ext cx="293111" cy="293388"/>
              <a:chOff x="3164039" y="430875"/>
              <a:chExt cx="293111" cy="293388"/>
            </a:xfrm>
          </p:grpSpPr>
          <p:sp>
            <p:nvSpPr>
              <p:cNvPr id="1574" name="Google Shape;1574;p31"/>
              <p:cNvSpPr/>
              <p:nvPr/>
            </p:nvSpPr>
            <p:spPr>
              <a:xfrm flipH="1">
                <a:off x="3166281" y="433407"/>
                <a:ext cx="288614" cy="288337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5" name="Google Shape;1575;p31"/>
              <p:cNvSpPr/>
              <p:nvPr/>
            </p:nvSpPr>
            <p:spPr>
              <a:xfrm flipH="1">
                <a:off x="3164039" y="430875"/>
                <a:ext cx="293111" cy="293388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6" name="Google Shape;1576;p31"/>
              <p:cNvSpPr/>
              <p:nvPr/>
            </p:nvSpPr>
            <p:spPr>
              <a:xfrm flipH="1">
                <a:off x="3202780" y="469909"/>
                <a:ext cx="215626" cy="215337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7" name="Google Shape;1577;p31"/>
              <p:cNvSpPr/>
              <p:nvPr/>
            </p:nvSpPr>
            <p:spPr>
              <a:xfrm flipH="1">
                <a:off x="3200525" y="467377"/>
                <a:ext cx="220123" cy="220400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8" name="Google Shape;1578;p31"/>
              <p:cNvSpPr/>
              <p:nvPr/>
            </p:nvSpPr>
            <p:spPr>
              <a:xfrm flipH="1">
                <a:off x="3242641" y="509484"/>
                <a:ext cx="136177" cy="136177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79" name="Google Shape;1579;p31"/>
              <p:cNvSpPr/>
              <p:nvPr/>
            </p:nvSpPr>
            <p:spPr>
              <a:xfrm flipH="1">
                <a:off x="3240109" y="507242"/>
                <a:ext cx="140951" cy="140674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80" name="Google Shape;1580;p31"/>
            <p:cNvGrpSpPr/>
            <p:nvPr/>
          </p:nvGrpSpPr>
          <p:grpSpPr>
            <a:xfrm flipH="1">
              <a:off x="242270" y="4142425"/>
              <a:ext cx="175013" cy="27000"/>
              <a:chOff x="5662375" y="212375"/>
              <a:chExt cx="175013" cy="27000"/>
            </a:xfrm>
          </p:grpSpPr>
          <p:sp>
            <p:nvSpPr>
              <p:cNvPr id="1581" name="Google Shape;158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2" name="Google Shape;158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3" name="Google Shape;158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584" name="Google Shape;1584;p31"/>
            <p:cNvCxnSpPr/>
            <p:nvPr/>
          </p:nvCxnSpPr>
          <p:spPr>
            <a:xfrm rot="10800000">
              <a:off x="5995050" y="226600"/>
              <a:ext cx="1504500" cy="2247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5" name="Google Shape;1585;p31"/>
            <p:cNvCxnSpPr/>
            <p:nvPr/>
          </p:nvCxnSpPr>
          <p:spPr>
            <a:xfrm rot="10800000">
              <a:off x="7512925" y="457850"/>
              <a:ext cx="829500" cy="7434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6" name="Google Shape;1586;p31"/>
            <p:cNvCxnSpPr/>
            <p:nvPr/>
          </p:nvCxnSpPr>
          <p:spPr>
            <a:xfrm flipH="1">
              <a:off x="8348975" y="-6625"/>
              <a:ext cx="796500" cy="1188000"/>
            </a:xfrm>
            <a:prstGeom prst="straightConnector1">
              <a:avLst/>
            </a:prstGeom>
            <a:noFill/>
            <a:ln w="9525" cap="flat" cmpd="sng">
              <a:solidFill>
                <a:srgbClr val="595959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587" name="Google Shape;1587;p31"/>
            <p:cNvGrpSpPr/>
            <p:nvPr/>
          </p:nvGrpSpPr>
          <p:grpSpPr>
            <a:xfrm>
              <a:off x="8064275" y="1040250"/>
              <a:ext cx="581800" cy="582350"/>
              <a:chOff x="8064275" y="887850"/>
              <a:chExt cx="581800" cy="582350"/>
            </a:xfrm>
          </p:grpSpPr>
          <p:sp>
            <p:nvSpPr>
              <p:cNvPr id="1588" name="Google Shape;1588;p31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89" name="Google Shape;1589;p31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0" name="Google Shape;1590;p31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1" name="Google Shape;1591;p31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2" name="Google Shape;1592;p31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3" name="Google Shape;1593;p31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94" name="Google Shape;1594;p31"/>
            <p:cNvGrpSpPr/>
            <p:nvPr/>
          </p:nvGrpSpPr>
          <p:grpSpPr>
            <a:xfrm>
              <a:off x="7353050" y="316275"/>
              <a:ext cx="292025" cy="292575"/>
              <a:chOff x="7353050" y="316275"/>
              <a:chExt cx="292025" cy="292575"/>
            </a:xfrm>
          </p:grpSpPr>
          <p:sp>
            <p:nvSpPr>
              <p:cNvPr id="1595" name="Google Shape;1595;p31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6" name="Google Shape;1596;p31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7" name="Google Shape;1597;p31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598" name="Google Shape;1598;p31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599" name="Google Shape;1599;p31"/>
            <p:cNvGrpSpPr/>
            <p:nvPr/>
          </p:nvGrpSpPr>
          <p:grpSpPr>
            <a:xfrm>
              <a:off x="8792300" y="321275"/>
              <a:ext cx="175000" cy="175000"/>
              <a:chOff x="8792300" y="321275"/>
              <a:chExt cx="175000" cy="175000"/>
            </a:xfrm>
          </p:grpSpPr>
          <p:sp>
            <p:nvSpPr>
              <p:cNvPr id="1600" name="Google Shape;1600;p31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1" name="Google Shape;1601;p31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2" name="Google Shape;1602;p31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03" name="Google Shape;1603;p31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sp>
          <p:nvSpPr>
            <p:cNvPr id="1604" name="Google Shape;1604;p31"/>
            <p:cNvSpPr/>
            <p:nvPr/>
          </p:nvSpPr>
          <p:spPr>
            <a:xfrm>
              <a:off x="5829305" y="687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5" name="Google Shape;1605;p31"/>
            <p:cNvSpPr/>
            <p:nvPr/>
          </p:nvSpPr>
          <p:spPr>
            <a:xfrm>
              <a:off x="5827050" y="661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6" name="Google Shape;1606;p31"/>
            <p:cNvSpPr/>
            <p:nvPr/>
          </p:nvSpPr>
          <p:spPr>
            <a:xfrm>
              <a:off x="5865794" y="1052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7" name="Google Shape;1607;p31"/>
            <p:cNvSpPr/>
            <p:nvPr/>
          </p:nvSpPr>
          <p:spPr>
            <a:xfrm>
              <a:off x="5863552" y="1026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8" name="Google Shape;1608;p31"/>
            <p:cNvSpPr/>
            <p:nvPr/>
          </p:nvSpPr>
          <p:spPr>
            <a:xfrm>
              <a:off x="5905382" y="1447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09" name="Google Shape;1609;p31"/>
            <p:cNvSpPr/>
            <p:nvPr/>
          </p:nvSpPr>
          <p:spPr>
            <a:xfrm>
              <a:off x="5903140" y="1425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grpSp>
          <p:nvGrpSpPr>
            <p:cNvPr id="1610" name="Google Shape;1610;p31"/>
            <p:cNvGrpSpPr/>
            <p:nvPr/>
          </p:nvGrpSpPr>
          <p:grpSpPr>
            <a:xfrm>
              <a:off x="8490050" y="170875"/>
              <a:ext cx="175013" cy="27000"/>
              <a:chOff x="5662375" y="212375"/>
              <a:chExt cx="175013" cy="27000"/>
            </a:xfrm>
          </p:grpSpPr>
          <p:sp>
            <p:nvSpPr>
              <p:cNvPr id="1611" name="Google Shape;1611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2" name="Google Shape;1612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3" name="Google Shape;1613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14" name="Google Shape;1614;p31"/>
            <p:cNvGrpSpPr/>
            <p:nvPr/>
          </p:nvGrpSpPr>
          <p:grpSpPr>
            <a:xfrm>
              <a:off x="8678350" y="1658000"/>
              <a:ext cx="175013" cy="27000"/>
              <a:chOff x="5662375" y="212375"/>
              <a:chExt cx="175013" cy="27000"/>
            </a:xfrm>
          </p:grpSpPr>
          <p:sp>
            <p:nvSpPr>
              <p:cNvPr id="1615" name="Google Shape;1615;p31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6" name="Google Shape;1616;p31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17" name="Google Shape;1617;p31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rgbClr val="595959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</p:grpSp>
      <p:sp>
        <p:nvSpPr>
          <p:cNvPr id="1618" name="Google Shape;1618;p31"/>
          <p:cNvSpPr txBox="1">
            <a:spLocks noGrp="1"/>
          </p:cNvSpPr>
          <p:nvPr>
            <p:ph type="subTitle" idx="1"/>
          </p:nvPr>
        </p:nvSpPr>
        <p:spPr>
          <a:xfrm>
            <a:off x="4852400" y="3462528"/>
            <a:ext cx="2487200" cy="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3602214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 1" preserve="1">
  <p:cSld name="Title and two columns 1"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32"/>
          <p:cNvSpPr txBox="1">
            <a:spLocks noGrp="1"/>
          </p:cNvSpPr>
          <p:nvPr>
            <p:ph type="body" idx="1"/>
          </p:nvPr>
        </p:nvSpPr>
        <p:spPr>
          <a:xfrm>
            <a:off x="2508467" y="1662467"/>
            <a:ext cx="2844400" cy="4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70" lvl="0" indent="-42331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40" lvl="1" indent="-42331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09" lvl="2" indent="-42331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278" lvl="3" indent="-42331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848" lvl="4" indent="-42331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418" lvl="5" indent="-42331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6987" lvl="6" indent="-42331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557" lvl="7" indent="-42331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126" lvl="8" indent="-42331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21" name="Google Shape;1621;p32"/>
          <p:cNvSpPr txBox="1">
            <a:spLocks noGrp="1"/>
          </p:cNvSpPr>
          <p:nvPr>
            <p:ph type="body" idx="2"/>
          </p:nvPr>
        </p:nvSpPr>
        <p:spPr>
          <a:xfrm>
            <a:off x="5627100" y="1662467"/>
            <a:ext cx="4133200" cy="469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70" lvl="0" indent="-423312" rt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 sz="1600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40" lvl="1" indent="-42331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09" lvl="2" indent="-42331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278" lvl="3" indent="-42331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848" lvl="4" indent="-42331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418" lvl="5" indent="-42331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6987" lvl="6" indent="-423312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557" lvl="7" indent="-423312" rtl="0">
              <a:spcBef>
                <a:spcPts val="0"/>
              </a:spcBef>
              <a:spcAft>
                <a:spcPts val="0"/>
              </a:spcAft>
              <a:buSzPts val="1400"/>
              <a:buChar char="○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126" lvl="8" indent="-423312" rtl="0">
              <a:spcBef>
                <a:spcPts val="0"/>
              </a:spcBef>
              <a:spcAft>
                <a:spcPts val="0"/>
              </a:spcAft>
              <a:buSzPts val="1400"/>
              <a:buChar char="■"/>
              <a:defRPr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22" name="Google Shape;1622;p32"/>
          <p:cNvSpPr txBox="1">
            <a:spLocks noGrp="1"/>
          </p:cNvSpPr>
          <p:nvPr>
            <p:ph type="title"/>
          </p:nvPr>
        </p:nvSpPr>
        <p:spPr>
          <a:xfrm>
            <a:off x="3377184" y="451104"/>
            <a:ext cx="5450000" cy="76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1623" name="Google Shape;1623;p32"/>
          <p:cNvGrpSpPr/>
          <p:nvPr/>
        </p:nvGrpSpPr>
        <p:grpSpPr>
          <a:xfrm>
            <a:off x="577135" y="0"/>
            <a:ext cx="11037733" cy="6887600"/>
            <a:chOff x="432850" y="0"/>
            <a:chExt cx="8278300" cy="5165700"/>
          </a:xfrm>
        </p:grpSpPr>
        <p:cxnSp>
          <p:nvCxnSpPr>
            <p:cNvPr id="1624" name="Google Shape;1624;p32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25" name="Google Shape;1625;p32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626" name="Google Shape;1626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7" name="Google Shape;1627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8" name="Google Shape;1628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29" name="Google Shape;1629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0" name="Google Shape;1630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1" name="Google Shape;1631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32" name="Google Shape;1632;p32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633" name="Google Shape;1633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4" name="Google Shape;1634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5" name="Google Shape;1635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6" name="Google Shape;1636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37" name="Google Shape;1637;p32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638" name="Google Shape;1638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39" name="Google Shape;1639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0" name="Google Shape;1640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1" name="Google Shape;1641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42" name="Google Shape;1642;p32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643" name="Google Shape;1643;p32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1644" name="Google Shape;1644;p32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5" name="Google Shape;1645;p32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6" name="Google Shape;1646;p32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7" name="Google Shape;1647;p32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8" name="Google Shape;1648;p32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49" name="Google Shape;1649;p32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50" name="Google Shape;1650;p32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1651" name="Google Shape;1651;p32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2" name="Google Shape;1652;p32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3" name="Google Shape;1653;p32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4" name="Google Shape;1654;p32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55" name="Google Shape;1655;p32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1656" name="Google Shape;1656;p32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7" name="Google Shape;1657;p32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8" name="Google Shape;1658;p32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59" name="Google Shape;1659;p32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60" name="Google Shape;1660;p32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1661" name="Google Shape;1661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2" name="Google Shape;1662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3" name="Google Shape;1663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64" name="Google Shape;1664;p32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1665" name="Google Shape;1665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6" name="Google Shape;1666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67" name="Google Shape;1667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68" name="Google Shape;1668;p32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1669" name="Google Shape;1669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0" name="Google Shape;1670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1" name="Google Shape;1671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672" name="Google Shape;1672;p32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1673" name="Google Shape;1673;p32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4" name="Google Shape;1674;p32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675" name="Google Shape;1675;p32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1676" name="Google Shape;1676;p32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7" name="Google Shape;1677;p32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678" name="Google Shape;1678;p32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79" name="Google Shape;1679;p32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0" name="Google Shape;1680;p32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1681" name="Google Shape;1681;p32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11675133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 preserve="1">
  <p:cSld name="Title and two columns"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5"/>
          <p:cNvSpPr txBox="1">
            <a:spLocks noGrp="1"/>
          </p:cNvSpPr>
          <p:nvPr>
            <p:ph type="title"/>
          </p:nvPr>
        </p:nvSpPr>
        <p:spPr>
          <a:xfrm>
            <a:off x="2410228" y="451100"/>
            <a:ext cx="7371600" cy="81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177" name="Google Shape;177;p5"/>
          <p:cNvSpPr txBox="1">
            <a:spLocks noGrp="1"/>
          </p:cNvSpPr>
          <p:nvPr>
            <p:ph type="subTitle" idx="1"/>
          </p:nvPr>
        </p:nvSpPr>
        <p:spPr>
          <a:xfrm>
            <a:off x="6608064" y="3377184"/>
            <a:ext cx="27796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8" name="Google Shape;178;p5"/>
          <p:cNvSpPr txBox="1">
            <a:spLocks noGrp="1"/>
          </p:cNvSpPr>
          <p:nvPr>
            <p:ph type="subTitle" idx="2"/>
          </p:nvPr>
        </p:nvSpPr>
        <p:spPr>
          <a:xfrm>
            <a:off x="2791968" y="3377184"/>
            <a:ext cx="27796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79" name="Google Shape;179;p5"/>
          <p:cNvSpPr txBox="1">
            <a:spLocks noGrp="1"/>
          </p:cNvSpPr>
          <p:nvPr>
            <p:ph type="subTitle" idx="3"/>
          </p:nvPr>
        </p:nvSpPr>
        <p:spPr>
          <a:xfrm>
            <a:off x="6608064" y="2962656"/>
            <a:ext cx="2779600" cy="378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0" name="Google Shape;180;p5"/>
          <p:cNvSpPr txBox="1">
            <a:spLocks noGrp="1"/>
          </p:cNvSpPr>
          <p:nvPr>
            <p:ph type="subTitle" idx="4"/>
          </p:nvPr>
        </p:nvSpPr>
        <p:spPr>
          <a:xfrm>
            <a:off x="2791968" y="2938272"/>
            <a:ext cx="2779600" cy="41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accent1"/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181" name="Google Shape;181;p5"/>
          <p:cNvSpPr txBox="1">
            <a:spLocks noGrp="1"/>
          </p:cNvSpPr>
          <p:nvPr>
            <p:ph type="title" idx="5" hasCustomPrompt="1"/>
          </p:nvPr>
        </p:nvSpPr>
        <p:spPr>
          <a:xfrm>
            <a:off x="3706368" y="2170176"/>
            <a:ext cx="963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sp>
        <p:nvSpPr>
          <p:cNvPr id="182" name="Google Shape;182;p5"/>
          <p:cNvSpPr txBox="1">
            <a:spLocks noGrp="1"/>
          </p:cNvSpPr>
          <p:nvPr>
            <p:ph type="title" idx="6" hasCustomPrompt="1"/>
          </p:nvPr>
        </p:nvSpPr>
        <p:spPr>
          <a:xfrm>
            <a:off x="7522464" y="2170176"/>
            <a:ext cx="963200" cy="609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4000"/>
            </a:lvl9pPr>
          </a:lstStyle>
          <a:p>
            <a:r>
              <a:t>xx%</a:t>
            </a:r>
          </a:p>
        </p:txBody>
      </p:sp>
      <p:grpSp>
        <p:nvGrpSpPr>
          <p:cNvPr id="183" name="Google Shape;183;p5"/>
          <p:cNvGrpSpPr/>
          <p:nvPr/>
        </p:nvGrpSpPr>
        <p:grpSpPr>
          <a:xfrm>
            <a:off x="577135" y="0"/>
            <a:ext cx="11037733" cy="6887600"/>
            <a:chOff x="432850" y="0"/>
            <a:chExt cx="8278300" cy="5165700"/>
          </a:xfrm>
        </p:grpSpPr>
        <p:cxnSp>
          <p:nvCxnSpPr>
            <p:cNvPr id="184" name="Google Shape;184;p5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85" name="Google Shape;185;p5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186" name="Google Shape;186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7" name="Google Shape;187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8" name="Google Shape;188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89" name="Google Shape;189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0" name="Google Shape;190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1" name="Google Shape;191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2" name="Google Shape;192;p5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193" name="Google Shape;193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4" name="Google Shape;194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5" name="Google Shape;195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6" name="Google Shape;196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197" name="Google Shape;197;p5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198" name="Google Shape;198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199" name="Google Shape;199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0" name="Google Shape;200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1" name="Google Shape;201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02" name="Google Shape;202;p5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03" name="Google Shape;203;p5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04" name="Google Shape;204;p5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5" name="Google Shape;205;p5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6" name="Google Shape;206;p5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7" name="Google Shape;207;p5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8" name="Google Shape;208;p5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09" name="Google Shape;209;p5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0" name="Google Shape;210;p5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11" name="Google Shape;211;p5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2" name="Google Shape;212;p5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3" name="Google Shape;213;p5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4" name="Google Shape;214;p5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15" name="Google Shape;215;p5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16" name="Google Shape;216;p5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7" name="Google Shape;217;p5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8" name="Google Shape;218;p5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19" name="Google Shape;219;p5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0" name="Google Shape;220;p5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21" name="Google Shape;221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2" name="Google Shape;222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3" name="Google Shape;223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4" name="Google Shape;224;p5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25" name="Google Shape;225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6" name="Google Shape;226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27" name="Google Shape;227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28" name="Google Shape;228;p5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29" name="Google Shape;229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0" name="Google Shape;230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1" name="Google Shape;231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32" name="Google Shape;232;p5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33" name="Google Shape;233;p5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4" name="Google Shape;234;p5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35" name="Google Shape;235;p5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36" name="Google Shape;236;p5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37" name="Google Shape;237;p5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38" name="Google Shape;238;p5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39" name="Google Shape;239;p5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0" name="Google Shape;240;p5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241" name="Google Shape;241;p5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27498458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D49A8EE8-0C16-43C9-97A0-99153C92D9B6}" type="datetime1">
              <a:rPr lang="en-US" smtClean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57008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36E44-AD99-4B6A-AB1A-D670A687EB67}" type="datetime1">
              <a:rPr lang="en-US" smtClean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101259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7CB75-F65A-4364-95E4-59E520637461}" type="datetime1">
              <a:rPr lang="en-US" smtClean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48372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C3AEF-0C7B-4837-8792-8250BFBF721E}" type="datetime1">
              <a:rPr lang="en-US" smtClean="0"/>
              <a:t>10/3/2025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370202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3702C5-7F34-44E8-BF42-6CA30732398D}" type="datetime1">
              <a:rPr lang="en-US" smtClean="0"/>
              <a:t>10/3/2025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485536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E5B998-F30A-411E-9404-68E7B5D2B720}" type="datetime1">
              <a:rPr lang="en-US" smtClean="0"/>
              <a:t>10/3/2025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108133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B666C-B154-468B-8DDC-842577D21264}" type="datetime1">
              <a:rPr lang="en-US" smtClean="0"/>
              <a:t>10/3/2025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01071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A5F479-D71A-4E7A-926D-646BD5517F82}" type="datetime1">
              <a:rPr lang="en-US" smtClean="0"/>
              <a:t>10/3/2025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576372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9E56C4-51B5-4742-8D04-C69DE31C480E}" type="datetime1">
              <a:rPr lang="en-US" smtClean="0"/>
              <a:t>10/3/2025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0725540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BA43CF-C37F-459A-BBB3-D8D43A9305D1}" type="datetime1">
              <a:rPr lang="en-US" smtClean="0"/>
              <a:t>10/3/2025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17469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 preserve="1">
  <p:cSld name="Title only"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6"/>
          <p:cNvSpPr txBox="1">
            <a:spLocks noGrp="1"/>
          </p:cNvSpPr>
          <p:nvPr>
            <p:ph type="title"/>
          </p:nvPr>
        </p:nvSpPr>
        <p:spPr>
          <a:xfrm>
            <a:off x="2431300" y="451104"/>
            <a:ext cx="73292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grpSp>
        <p:nvGrpSpPr>
          <p:cNvPr id="244" name="Google Shape;244;p6"/>
          <p:cNvGrpSpPr/>
          <p:nvPr/>
        </p:nvGrpSpPr>
        <p:grpSpPr>
          <a:xfrm>
            <a:off x="577135" y="0"/>
            <a:ext cx="11037733" cy="6887600"/>
            <a:chOff x="432850" y="0"/>
            <a:chExt cx="8278300" cy="5165700"/>
          </a:xfrm>
        </p:grpSpPr>
        <p:cxnSp>
          <p:nvCxnSpPr>
            <p:cNvPr id="245" name="Google Shape;245;p6"/>
            <p:cNvCxnSpPr/>
            <p:nvPr/>
          </p:nvCxnSpPr>
          <p:spPr>
            <a:xfrm rot="10800000">
              <a:off x="8420275" y="2664300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46" name="Google Shape;246;p6"/>
            <p:cNvGrpSpPr/>
            <p:nvPr/>
          </p:nvGrpSpPr>
          <p:grpSpPr>
            <a:xfrm>
              <a:off x="8129350" y="4292175"/>
              <a:ext cx="581800" cy="582350"/>
              <a:chOff x="8064275" y="887850"/>
              <a:chExt cx="581800" cy="582350"/>
            </a:xfrm>
          </p:grpSpPr>
          <p:sp>
            <p:nvSpPr>
              <p:cNvPr id="247" name="Google Shape;247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0" name="Google Shape;250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1" name="Google Shape;251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3" name="Google Shape;253;p6"/>
            <p:cNvGrpSpPr/>
            <p:nvPr/>
          </p:nvGrpSpPr>
          <p:grpSpPr>
            <a:xfrm>
              <a:off x="8274238" y="3720600"/>
              <a:ext cx="292025" cy="292575"/>
              <a:chOff x="7353050" y="316275"/>
              <a:chExt cx="292025" cy="292575"/>
            </a:xfrm>
          </p:grpSpPr>
          <p:sp>
            <p:nvSpPr>
              <p:cNvPr id="254" name="Google Shape;254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6" name="Google Shape;256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57" name="Google Shape;257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58" name="Google Shape;258;p6"/>
            <p:cNvGrpSpPr/>
            <p:nvPr/>
          </p:nvGrpSpPr>
          <p:grpSpPr>
            <a:xfrm>
              <a:off x="8332763" y="3212475"/>
              <a:ext cx="175000" cy="175000"/>
              <a:chOff x="8792300" y="321275"/>
              <a:chExt cx="175000" cy="175000"/>
            </a:xfrm>
          </p:grpSpPr>
          <p:sp>
            <p:nvSpPr>
              <p:cNvPr id="259" name="Google Shape;259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0" name="Google Shape;260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1" name="Google Shape;261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2" name="Google Shape;262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63" name="Google Shape;263;p6"/>
            <p:cNvCxnSpPr/>
            <p:nvPr/>
          </p:nvCxnSpPr>
          <p:spPr>
            <a:xfrm>
              <a:off x="723725" y="613"/>
              <a:ext cx="0" cy="2501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264" name="Google Shape;264;p6"/>
            <p:cNvGrpSpPr/>
            <p:nvPr/>
          </p:nvGrpSpPr>
          <p:grpSpPr>
            <a:xfrm rot="10800000">
              <a:off x="432850" y="291788"/>
              <a:ext cx="581800" cy="582350"/>
              <a:chOff x="8064275" y="887850"/>
              <a:chExt cx="581800" cy="582350"/>
            </a:xfrm>
          </p:grpSpPr>
          <p:sp>
            <p:nvSpPr>
              <p:cNvPr id="265" name="Google Shape;265;p6"/>
              <p:cNvSpPr/>
              <p:nvPr/>
            </p:nvSpPr>
            <p:spPr>
              <a:xfrm>
                <a:off x="8068750" y="892875"/>
                <a:ext cx="572875" cy="572325"/>
              </a:xfrm>
              <a:custGeom>
                <a:avLst/>
                <a:gdLst/>
                <a:ahLst/>
                <a:cxnLst/>
                <a:rect l="l" t="t" r="r" b="b"/>
                <a:pathLst>
                  <a:path w="22915" h="22893" extrusionOk="0">
                    <a:moveTo>
                      <a:pt x="11457" y="0"/>
                    </a:moveTo>
                    <a:cubicBezTo>
                      <a:pt x="5127" y="0"/>
                      <a:pt x="0" y="5127"/>
                      <a:pt x="0" y="11435"/>
                    </a:cubicBezTo>
                    <a:cubicBezTo>
                      <a:pt x="0" y="17766"/>
                      <a:pt x="5127" y="22892"/>
                      <a:pt x="11457" y="22892"/>
                    </a:cubicBezTo>
                    <a:cubicBezTo>
                      <a:pt x="17788" y="22892"/>
                      <a:pt x="22914" y="17766"/>
                      <a:pt x="22914" y="11435"/>
                    </a:cubicBezTo>
                    <a:cubicBezTo>
                      <a:pt x="22914" y="5127"/>
                      <a:pt x="17788" y="0"/>
                      <a:pt x="11457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6" name="Google Shape;266;p6"/>
              <p:cNvSpPr/>
              <p:nvPr/>
            </p:nvSpPr>
            <p:spPr>
              <a:xfrm>
                <a:off x="8064275" y="887850"/>
                <a:ext cx="581800" cy="582350"/>
              </a:xfrm>
              <a:custGeom>
                <a:avLst/>
                <a:gdLst/>
                <a:ahLst/>
                <a:cxnLst/>
                <a:rect l="l" t="t" r="r" b="b"/>
                <a:pathLst>
                  <a:path w="23272" h="23294" extrusionOk="0">
                    <a:moveTo>
                      <a:pt x="11636" y="380"/>
                    </a:moveTo>
                    <a:cubicBezTo>
                      <a:pt x="14757" y="380"/>
                      <a:pt x="17566" y="1628"/>
                      <a:pt x="19594" y="3679"/>
                    </a:cubicBezTo>
                    <a:cubicBezTo>
                      <a:pt x="21645" y="5707"/>
                      <a:pt x="22893" y="8538"/>
                      <a:pt x="22893" y="11636"/>
                    </a:cubicBezTo>
                    <a:cubicBezTo>
                      <a:pt x="22893" y="14757"/>
                      <a:pt x="21645" y="17565"/>
                      <a:pt x="19594" y="19616"/>
                    </a:cubicBezTo>
                    <a:cubicBezTo>
                      <a:pt x="17566" y="21644"/>
                      <a:pt x="14757" y="22915"/>
                      <a:pt x="11636" y="22915"/>
                    </a:cubicBezTo>
                    <a:cubicBezTo>
                      <a:pt x="8516" y="22915"/>
                      <a:pt x="5707" y="21644"/>
                      <a:pt x="3657" y="19616"/>
                    </a:cubicBezTo>
                    <a:cubicBezTo>
                      <a:pt x="1628" y="17565"/>
                      <a:pt x="358" y="14757"/>
                      <a:pt x="358" y="11636"/>
                    </a:cubicBezTo>
                    <a:cubicBezTo>
                      <a:pt x="358" y="8538"/>
                      <a:pt x="1628" y="5707"/>
                      <a:pt x="3657" y="3679"/>
                    </a:cubicBezTo>
                    <a:cubicBezTo>
                      <a:pt x="5707" y="1628"/>
                      <a:pt x="8516" y="380"/>
                      <a:pt x="11636" y="380"/>
                    </a:cubicBezTo>
                    <a:close/>
                    <a:moveTo>
                      <a:pt x="11636" y="1"/>
                    </a:moveTo>
                    <a:cubicBezTo>
                      <a:pt x="5217" y="1"/>
                      <a:pt x="1" y="5217"/>
                      <a:pt x="1" y="11636"/>
                    </a:cubicBezTo>
                    <a:cubicBezTo>
                      <a:pt x="1" y="18078"/>
                      <a:pt x="5217" y="23294"/>
                      <a:pt x="11636" y="23294"/>
                    </a:cubicBezTo>
                    <a:cubicBezTo>
                      <a:pt x="18056" y="23294"/>
                      <a:pt x="23272" y="18078"/>
                      <a:pt x="23272" y="11636"/>
                    </a:cubicBezTo>
                    <a:cubicBezTo>
                      <a:pt x="23272" y="5217"/>
                      <a:pt x="18056" y="1"/>
                      <a:pt x="11636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7" name="Google Shape;267;p6"/>
              <p:cNvSpPr/>
              <p:nvPr/>
            </p:nvSpPr>
            <p:spPr>
              <a:xfrm>
                <a:off x="8141175" y="965325"/>
                <a:ext cx="428000" cy="427425"/>
              </a:xfrm>
              <a:custGeom>
                <a:avLst/>
                <a:gdLst/>
                <a:ahLst/>
                <a:cxnLst/>
                <a:rect l="l" t="t" r="r" b="b"/>
                <a:pathLst>
                  <a:path w="17120" h="17097" extrusionOk="0">
                    <a:moveTo>
                      <a:pt x="8560" y="0"/>
                    </a:moveTo>
                    <a:cubicBezTo>
                      <a:pt x="3835" y="0"/>
                      <a:pt x="1" y="3812"/>
                      <a:pt x="1" y="8537"/>
                    </a:cubicBezTo>
                    <a:cubicBezTo>
                      <a:pt x="1" y="13263"/>
                      <a:pt x="3835" y="17097"/>
                      <a:pt x="8560" y="17097"/>
                    </a:cubicBezTo>
                    <a:cubicBezTo>
                      <a:pt x="13286" y="17097"/>
                      <a:pt x="17120" y="13263"/>
                      <a:pt x="17120" y="8537"/>
                    </a:cubicBezTo>
                    <a:cubicBezTo>
                      <a:pt x="17120" y="3812"/>
                      <a:pt x="13286" y="0"/>
                      <a:pt x="8560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8" name="Google Shape;268;p6"/>
              <p:cNvSpPr/>
              <p:nvPr/>
            </p:nvSpPr>
            <p:spPr>
              <a:xfrm>
                <a:off x="8136725" y="960300"/>
                <a:ext cx="436925" cy="437475"/>
              </a:xfrm>
              <a:custGeom>
                <a:avLst/>
                <a:gdLst/>
                <a:ahLst/>
                <a:cxnLst/>
                <a:rect l="l" t="t" r="r" b="b"/>
                <a:pathLst>
                  <a:path w="17477" h="17499" extrusionOk="0">
                    <a:moveTo>
                      <a:pt x="8738" y="379"/>
                    </a:moveTo>
                    <a:cubicBezTo>
                      <a:pt x="11057" y="379"/>
                      <a:pt x="13130" y="1316"/>
                      <a:pt x="14645" y="2831"/>
                    </a:cubicBezTo>
                    <a:cubicBezTo>
                      <a:pt x="16161" y="4347"/>
                      <a:pt x="17097" y="6442"/>
                      <a:pt x="17097" y="8738"/>
                    </a:cubicBezTo>
                    <a:cubicBezTo>
                      <a:pt x="17097" y="11056"/>
                      <a:pt x="16161" y="13152"/>
                      <a:pt x="14645" y="14667"/>
                    </a:cubicBezTo>
                    <a:cubicBezTo>
                      <a:pt x="13130" y="16183"/>
                      <a:pt x="11057" y="17119"/>
                      <a:pt x="8738" y="17119"/>
                    </a:cubicBezTo>
                    <a:cubicBezTo>
                      <a:pt x="6420" y="17119"/>
                      <a:pt x="4325" y="16183"/>
                      <a:pt x="2809" y="14667"/>
                    </a:cubicBezTo>
                    <a:cubicBezTo>
                      <a:pt x="1293" y="13152"/>
                      <a:pt x="357" y="11056"/>
                      <a:pt x="357" y="8738"/>
                    </a:cubicBezTo>
                    <a:cubicBezTo>
                      <a:pt x="357" y="6442"/>
                      <a:pt x="1293" y="4347"/>
                      <a:pt x="2809" y="2831"/>
                    </a:cubicBezTo>
                    <a:cubicBezTo>
                      <a:pt x="4325" y="1316"/>
                      <a:pt x="6420" y="379"/>
                      <a:pt x="8738" y="379"/>
                    </a:cubicBezTo>
                    <a:close/>
                    <a:moveTo>
                      <a:pt x="8738" y="0"/>
                    </a:moveTo>
                    <a:cubicBezTo>
                      <a:pt x="3901" y="0"/>
                      <a:pt x="1" y="3924"/>
                      <a:pt x="1" y="8738"/>
                    </a:cubicBezTo>
                    <a:cubicBezTo>
                      <a:pt x="1" y="13575"/>
                      <a:pt x="3901" y="17498"/>
                      <a:pt x="8738" y="17498"/>
                    </a:cubicBezTo>
                    <a:cubicBezTo>
                      <a:pt x="13553" y="17498"/>
                      <a:pt x="17476" y="13575"/>
                      <a:pt x="17476" y="8738"/>
                    </a:cubicBezTo>
                    <a:cubicBezTo>
                      <a:pt x="17476" y="3924"/>
                      <a:pt x="13553" y="0"/>
                      <a:pt x="8738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69" name="Google Shape;269;p6"/>
              <p:cNvSpPr/>
              <p:nvPr/>
            </p:nvSpPr>
            <p:spPr>
              <a:xfrm>
                <a:off x="8219750" y="1043875"/>
                <a:ext cx="270300" cy="270300"/>
              </a:xfrm>
              <a:custGeom>
                <a:avLst/>
                <a:gdLst/>
                <a:ahLst/>
                <a:cxnLst/>
                <a:rect l="l" t="t" r="r" b="b"/>
                <a:pathLst>
                  <a:path w="10812" h="10812" extrusionOk="0">
                    <a:moveTo>
                      <a:pt x="5417" y="1"/>
                    </a:moveTo>
                    <a:cubicBezTo>
                      <a:pt x="2430" y="1"/>
                      <a:pt x="1" y="2431"/>
                      <a:pt x="1" y="5395"/>
                    </a:cubicBezTo>
                    <a:cubicBezTo>
                      <a:pt x="1" y="8382"/>
                      <a:pt x="2430" y="10812"/>
                      <a:pt x="5417" y="10812"/>
                    </a:cubicBezTo>
                    <a:cubicBezTo>
                      <a:pt x="8404" y="10812"/>
                      <a:pt x="10812" y="8382"/>
                      <a:pt x="10812" y="5395"/>
                    </a:cubicBezTo>
                    <a:cubicBezTo>
                      <a:pt x="10812" y="2431"/>
                      <a:pt x="8404" y="1"/>
                      <a:pt x="5417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0" name="Google Shape;270;p6"/>
              <p:cNvSpPr/>
              <p:nvPr/>
            </p:nvSpPr>
            <p:spPr>
              <a:xfrm>
                <a:off x="8215300" y="1039425"/>
                <a:ext cx="279775" cy="279225"/>
              </a:xfrm>
              <a:custGeom>
                <a:avLst/>
                <a:gdLst/>
                <a:ahLst/>
                <a:cxnLst/>
                <a:rect l="l" t="t" r="r" b="b"/>
                <a:pathLst>
                  <a:path w="11191" h="11169" extrusionOk="0">
                    <a:moveTo>
                      <a:pt x="5595" y="357"/>
                    </a:moveTo>
                    <a:cubicBezTo>
                      <a:pt x="7044" y="357"/>
                      <a:pt x="8337" y="937"/>
                      <a:pt x="9273" y="1895"/>
                    </a:cubicBezTo>
                    <a:cubicBezTo>
                      <a:pt x="10232" y="2832"/>
                      <a:pt x="10811" y="4147"/>
                      <a:pt x="10811" y="5573"/>
                    </a:cubicBezTo>
                    <a:cubicBezTo>
                      <a:pt x="10811" y="7022"/>
                      <a:pt x="10232" y="8337"/>
                      <a:pt x="9273" y="9273"/>
                    </a:cubicBezTo>
                    <a:cubicBezTo>
                      <a:pt x="8337" y="10210"/>
                      <a:pt x="7044" y="10789"/>
                      <a:pt x="5595" y="10789"/>
                    </a:cubicBezTo>
                    <a:cubicBezTo>
                      <a:pt x="4147" y="10789"/>
                      <a:pt x="2854" y="10210"/>
                      <a:pt x="1895" y="9273"/>
                    </a:cubicBezTo>
                    <a:cubicBezTo>
                      <a:pt x="959" y="8337"/>
                      <a:pt x="379" y="7022"/>
                      <a:pt x="379" y="5573"/>
                    </a:cubicBezTo>
                    <a:cubicBezTo>
                      <a:pt x="379" y="4147"/>
                      <a:pt x="959" y="2832"/>
                      <a:pt x="1895" y="1895"/>
                    </a:cubicBezTo>
                    <a:cubicBezTo>
                      <a:pt x="2854" y="937"/>
                      <a:pt x="4147" y="357"/>
                      <a:pt x="5595" y="357"/>
                    </a:cubicBezTo>
                    <a:close/>
                    <a:moveTo>
                      <a:pt x="5595" y="1"/>
                    </a:moveTo>
                    <a:cubicBezTo>
                      <a:pt x="2497" y="1"/>
                      <a:pt x="1" y="2497"/>
                      <a:pt x="1" y="5573"/>
                    </a:cubicBezTo>
                    <a:cubicBezTo>
                      <a:pt x="1" y="8672"/>
                      <a:pt x="2497" y="11168"/>
                      <a:pt x="5595" y="11168"/>
                    </a:cubicBezTo>
                    <a:cubicBezTo>
                      <a:pt x="8671" y="11168"/>
                      <a:pt x="11190" y="8672"/>
                      <a:pt x="11190" y="5573"/>
                    </a:cubicBezTo>
                    <a:cubicBezTo>
                      <a:pt x="11190" y="2497"/>
                      <a:pt x="8671" y="1"/>
                      <a:pt x="5595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1" name="Google Shape;271;p6"/>
            <p:cNvGrpSpPr/>
            <p:nvPr/>
          </p:nvGrpSpPr>
          <p:grpSpPr>
            <a:xfrm rot="10800000">
              <a:off x="577738" y="1153138"/>
              <a:ext cx="292025" cy="292575"/>
              <a:chOff x="7353050" y="316275"/>
              <a:chExt cx="292025" cy="292575"/>
            </a:xfrm>
          </p:grpSpPr>
          <p:sp>
            <p:nvSpPr>
              <p:cNvPr id="272" name="Google Shape;272;p6"/>
              <p:cNvSpPr/>
              <p:nvPr/>
            </p:nvSpPr>
            <p:spPr>
              <a:xfrm>
                <a:off x="7358075" y="321275"/>
                <a:ext cx="282550" cy="282550"/>
              </a:xfrm>
              <a:custGeom>
                <a:avLst/>
                <a:gdLst/>
                <a:ahLst/>
                <a:cxnLst/>
                <a:rect l="l" t="t" r="r" b="b"/>
                <a:pathLst>
                  <a:path w="11302" h="11302" extrusionOk="0">
                    <a:moveTo>
                      <a:pt x="5640" y="1"/>
                    </a:moveTo>
                    <a:cubicBezTo>
                      <a:pt x="2519" y="1"/>
                      <a:pt x="0" y="2520"/>
                      <a:pt x="0" y="5640"/>
                    </a:cubicBezTo>
                    <a:cubicBezTo>
                      <a:pt x="0" y="8783"/>
                      <a:pt x="2519" y="11302"/>
                      <a:pt x="5640" y="11302"/>
                    </a:cubicBezTo>
                    <a:cubicBezTo>
                      <a:pt x="8783" y="11302"/>
                      <a:pt x="11301" y="8783"/>
                      <a:pt x="11301" y="5640"/>
                    </a:cubicBezTo>
                    <a:cubicBezTo>
                      <a:pt x="11301" y="2520"/>
                      <a:pt x="8783" y="1"/>
                      <a:pt x="5640" y="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3" name="Google Shape;273;p6"/>
              <p:cNvSpPr/>
              <p:nvPr/>
            </p:nvSpPr>
            <p:spPr>
              <a:xfrm>
                <a:off x="7353050" y="316275"/>
                <a:ext cx="292025" cy="292575"/>
              </a:xfrm>
              <a:custGeom>
                <a:avLst/>
                <a:gdLst/>
                <a:ahLst/>
                <a:cxnLst/>
                <a:rect l="l" t="t" r="r" b="b"/>
                <a:pathLst>
                  <a:path w="11681" h="11703" extrusionOk="0">
                    <a:moveTo>
                      <a:pt x="5841" y="379"/>
                    </a:moveTo>
                    <a:cubicBezTo>
                      <a:pt x="7356" y="379"/>
                      <a:pt x="8716" y="981"/>
                      <a:pt x="9719" y="1984"/>
                    </a:cubicBezTo>
                    <a:cubicBezTo>
                      <a:pt x="10700" y="2965"/>
                      <a:pt x="11324" y="4347"/>
                      <a:pt x="11324" y="5840"/>
                    </a:cubicBezTo>
                    <a:cubicBezTo>
                      <a:pt x="11324" y="7356"/>
                      <a:pt x="10700" y="8738"/>
                      <a:pt x="9719" y="9719"/>
                    </a:cubicBezTo>
                    <a:cubicBezTo>
                      <a:pt x="8716" y="10699"/>
                      <a:pt x="7356" y="11324"/>
                      <a:pt x="5841" y="11324"/>
                    </a:cubicBezTo>
                    <a:cubicBezTo>
                      <a:pt x="4347" y="11324"/>
                      <a:pt x="2965" y="10699"/>
                      <a:pt x="1984" y="9719"/>
                    </a:cubicBezTo>
                    <a:cubicBezTo>
                      <a:pt x="981" y="8738"/>
                      <a:pt x="380" y="7356"/>
                      <a:pt x="380" y="5840"/>
                    </a:cubicBezTo>
                    <a:cubicBezTo>
                      <a:pt x="380" y="4347"/>
                      <a:pt x="981" y="2965"/>
                      <a:pt x="1984" y="1984"/>
                    </a:cubicBezTo>
                    <a:cubicBezTo>
                      <a:pt x="2965" y="981"/>
                      <a:pt x="4347" y="379"/>
                      <a:pt x="5841" y="379"/>
                    </a:cubicBezTo>
                    <a:close/>
                    <a:moveTo>
                      <a:pt x="5841" y="0"/>
                    </a:moveTo>
                    <a:cubicBezTo>
                      <a:pt x="2631" y="0"/>
                      <a:pt x="1" y="2630"/>
                      <a:pt x="1" y="5840"/>
                    </a:cubicBezTo>
                    <a:cubicBezTo>
                      <a:pt x="1" y="9072"/>
                      <a:pt x="2631" y="11703"/>
                      <a:pt x="5841" y="11703"/>
                    </a:cubicBezTo>
                    <a:cubicBezTo>
                      <a:pt x="9073" y="11703"/>
                      <a:pt x="11681" y="9072"/>
                      <a:pt x="11681" y="5840"/>
                    </a:cubicBezTo>
                    <a:cubicBezTo>
                      <a:pt x="11681" y="2630"/>
                      <a:pt x="9073" y="0"/>
                      <a:pt x="5841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4" name="Google Shape;274;p6"/>
              <p:cNvSpPr/>
              <p:nvPr/>
            </p:nvSpPr>
            <p:spPr>
              <a:xfrm>
                <a:off x="7419925" y="383125"/>
                <a:ext cx="158275" cy="158300"/>
              </a:xfrm>
              <a:custGeom>
                <a:avLst/>
                <a:gdLst/>
                <a:ahLst/>
                <a:cxnLst/>
                <a:rect l="l" t="t" r="r" b="b"/>
                <a:pathLst>
                  <a:path w="6331" h="6332" extrusionOk="0">
                    <a:moveTo>
                      <a:pt x="3166" y="1"/>
                    </a:moveTo>
                    <a:cubicBezTo>
                      <a:pt x="1427" y="1"/>
                      <a:pt x="0" y="1428"/>
                      <a:pt x="0" y="3166"/>
                    </a:cubicBezTo>
                    <a:cubicBezTo>
                      <a:pt x="0" y="4927"/>
                      <a:pt x="1427" y="6331"/>
                      <a:pt x="3166" y="6331"/>
                    </a:cubicBezTo>
                    <a:cubicBezTo>
                      <a:pt x="4927" y="6331"/>
                      <a:pt x="6331" y="4927"/>
                      <a:pt x="6331" y="3166"/>
                    </a:cubicBezTo>
                    <a:cubicBezTo>
                      <a:pt x="6331" y="1428"/>
                      <a:pt x="4927" y="1"/>
                      <a:pt x="3166" y="1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5" name="Google Shape;275;p6"/>
              <p:cNvSpPr/>
              <p:nvPr/>
            </p:nvSpPr>
            <p:spPr>
              <a:xfrm>
                <a:off x="7415475" y="378675"/>
                <a:ext cx="167750" cy="167775"/>
              </a:xfrm>
              <a:custGeom>
                <a:avLst/>
                <a:gdLst/>
                <a:ahLst/>
                <a:cxnLst/>
                <a:rect l="l" t="t" r="r" b="b"/>
                <a:pathLst>
                  <a:path w="6710" h="6711" extrusionOk="0">
                    <a:moveTo>
                      <a:pt x="3344" y="380"/>
                    </a:moveTo>
                    <a:cubicBezTo>
                      <a:pt x="4168" y="380"/>
                      <a:pt x="4926" y="714"/>
                      <a:pt x="5461" y="1249"/>
                    </a:cubicBezTo>
                    <a:cubicBezTo>
                      <a:pt x="5996" y="1784"/>
                      <a:pt x="6330" y="2519"/>
                      <a:pt x="6330" y="3344"/>
                    </a:cubicBezTo>
                    <a:cubicBezTo>
                      <a:pt x="6330" y="4169"/>
                      <a:pt x="5996" y="4927"/>
                      <a:pt x="5461" y="5462"/>
                    </a:cubicBezTo>
                    <a:cubicBezTo>
                      <a:pt x="4926" y="5997"/>
                      <a:pt x="4168" y="6331"/>
                      <a:pt x="3344" y="6331"/>
                    </a:cubicBezTo>
                    <a:cubicBezTo>
                      <a:pt x="2519" y="6331"/>
                      <a:pt x="1783" y="5997"/>
                      <a:pt x="1248" y="5462"/>
                    </a:cubicBezTo>
                    <a:cubicBezTo>
                      <a:pt x="713" y="4927"/>
                      <a:pt x="379" y="4169"/>
                      <a:pt x="379" y="3344"/>
                    </a:cubicBezTo>
                    <a:cubicBezTo>
                      <a:pt x="379" y="2519"/>
                      <a:pt x="713" y="1784"/>
                      <a:pt x="1248" y="1249"/>
                    </a:cubicBezTo>
                    <a:cubicBezTo>
                      <a:pt x="1783" y="714"/>
                      <a:pt x="2519" y="380"/>
                      <a:pt x="3344" y="380"/>
                    </a:cubicBezTo>
                    <a:close/>
                    <a:moveTo>
                      <a:pt x="3344" y="1"/>
                    </a:moveTo>
                    <a:cubicBezTo>
                      <a:pt x="1494" y="1"/>
                      <a:pt x="0" y="1494"/>
                      <a:pt x="0" y="3344"/>
                    </a:cubicBezTo>
                    <a:cubicBezTo>
                      <a:pt x="0" y="5194"/>
                      <a:pt x="1494" y="6710"/>
                      <a:pt x="3344" y="6710"/>
                    </a:cubicBezTo>
                    <a:cubicBezTo>
                      <a:pt x="5194" y="6710"/>
                      <a:pt x="6709" y="5194"/>
                      <a:pt x="6709" y="3344"/>
                    </a:cubicBezTo>
                    <a:cubicBezTo>
                      <a:pt x="6709" y="1494"/>
                      <a:pt x="5194" y="1"/>
                      <a:pt x="3344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76" name="Google Shape;276;p6"/>
            <p:cNvGrpSpPr/>
            <p:nvPr/>
          </p:nvGrpSpPr>
          <p:grpSpPr>
            <a:xfrm rot="10800000">
              <a:off x="636238" y="1778838"/>
              <a:ext cx="175000" cy="175000"/>
              <a:chOff x="8792300" y="321275"/>
              <a:chExt cx="175000" cy="175000"/>
            </a:xfrm>
          </p:grpSpPr>
          <p:sp>
            <p:nvSpPr>
              <p:cNvPr id="277" name="Google Shape;277;p6"/>
              <p:cNvSpPr/>
              <p:nvPr/>
            </p:nvSpPr>
            <p:spPr>
              <a:xfrm>
                <a:off x="8796750" y="326300"/>
                <a:ext cx="166100" cy="165525"/>
              </a:xfrm>
              <a:custGeom>
                <a:avLst/>
                <a:gdLst/>
                <a:ahLst/>
                <a:cxnLst/>
                <a:rect l="l" t="t" r="r" b="b"/>
                <a:pathLst>
                  <a:path w="6644" h="6621" extrusionOk="0">
                    <a:moveTo>
                      <a:pt x="3322" y="0"/>
                    </a:moveTo>
                    <a:cubicBezTo>
                      <a:pt x="1494" y="0"/>
                      <a:pt x="1" y="1471"/>
                      <a:pt x="1" y="3299"/>
                    </a:cubicBezTo>
                    <a:cubicBezTo>
                      <a:pt x="1" y="5127"/>
                      <a:pt x="1494" y="6620"/>
                      <a:pt x="3322" y="6620"/>
                    </a:cubicBezTo>
                    <a:cubicBezTo>
                      <a:pt x="5150" y="6620"/>
                      <a:pt x="6643" y="5127"/>
                      <a:pt x="6643" y="3299"/>
                    </a:cubicBezTo>
                    <a:cubicBezTo>
                      <a:pt x="6643" y="1471"/>
                      <a:pt x="5150" y="0"/>
                      <a:pt x="3322" y="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8" name="Google Shape;278;p6"/>
              <p:cNvSpPr/>
              <p:nvPr/>
            </p:nvSpPr>
            <p:spPr>
              <a:xfrm>
                <a:off x="8792300" y="321275"/>
                <a:ext cx="175000" cy="175000"/>
              </a:xfrm>
              <a:custGeom>
                <a:avLst/>
                <a:gdLst/>
                <a:ahLst/>
                <a:cxnLst/>
                <a:rect l="l" t="t" r="r" b="b"/>
                <a:pathLst>
                  <a:path w="7000" h="7000" extrusionOk="0">
                    <a:moveTo>
                      <a:pt x="3500" y="380"/>
                    </a:moveTo>
                    <a:cubicBezTo>
                      <a:pt x="4369" y="380"/>
                      <a:pt x="5149" y="736"/>
                      <a:pt x="5707" y="1293"/>
                    </a:cubicBezTo>
                    <a:cubicBezTo>
                      <a:pt x="6286" y="1873"/>
                      <a:pt x="6621" y="2653"/>
                      <a:pt x="6621" y="3500"/>
                    </a:cubicBezTo>
                    <a:cubicBezTo>
                      <a:pt x="6621" y="4370"/>
                      <a:pt x="6286" y="5150"/>
                      <a:pt x="5707" y="5729"/>
                    </a:cubicBezTo>
                    <a:cubicBezTo>
                      <a:pt x="5149" y="6286"/>
                      <a:pt x="4369" y="6643"/>
                      <a:pt x="3500" y="6643"/>
                    </a:cubicBezTo>
                    <a:cubicBezTo>
                      <a:pt x="2631" y="6643"/>
                      <a:pt x="1851" y="6286"/>
                      <a:pt x="1293" y="5729"/>
                    </a:cubicBezTo>
                    <a:cubicBezTo>
                      <a:pt x="714" y="5150"/>
                      <a:pt x="379" y="4370"/>
                      <a:pt x="379" y="3500"/>
                    </a:cubicBezTo>
                    <a:cubicBezTo>
                      <a:pt x="379" y="2653"/>
                      <a:pt x="714" y="1873"/>
                      <a:pt x="1293" y="1293"/>
                    </a:cubicBezTo>
                    <a:cubicBezTo>
                      <a:pt x="1851" y="736"/>
                      <a:pt x="2631" y="380"/>
                      <a:pt x="3500" y="380"/>
                    </a:cubicBezTo>
                    <a:close/>
                    <a:moveTo>
                      <a:pt x="3500" y="1"/>
                    </a:moveTo>
                    <a:cubicBezTo>
                      <a:pt x="1561" y="1"/>
                      <a:pt x="0" y="1583"/>
                      <a:pt x="0" y="3500"/>
                    </a:cubicBezTo>
                    <a:cubicBezTo>
                      <a:pt x="0" y="5439"/>
                      <a:pt x="1561" y="7000"/>
                      <a:pt x="3500" y="7000"/>
                    </a:cubicBezTo>
                    <a:cubicBezTo>
                      <a:pt x="5439" y="7000"/>
                      <a:pt x="7000" y="5439"/>
                      <a:pt x="7000" y="3500"/>
                    </a:cubicBezTo>
                    <a:cubicBezTo>
                      <a:pt x="7000" y="1583"/>
                      <a:pt x="5439" y="1"/>
                      <a:pt x="3500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79" name="Google Shape;279;p6"/>
              <p:cNvSpPr/>
              <p:nvPr/>
            </p:nvSpPr>
            <p:spPr>
              <a:xfrm>
                <a:off x="8833525" y="362525"/>
                <a:ext cx="92550" cy="93075"/>
              </a:xfrm>
              <a:custGeom>
                <a:avLst/>
                <a:gdLst/>
                <a:ahLst/>
                <a:cxnLst/>
                <a:rect l="l" t="t" r="r" b="b"/>
                <a:pathLst>
                  <a:path w="3702" h="3723" extrusionOk="0">
                    <a:moveTo>
                      <a:pt x="1851" y="0"/>
                    </a:moveTo>
                    <a:cubicBezTo>
                      <a:pt x="826" y="0"/>
                      <a:pt x="1" y="825"/>
                      <a:pt x="1" y="1850"/>
                    </a:cubicBezTo>
                    <a:cubicBezTo>
                      <a:pt x="1" y="2876"/>
                      <a:pt x="826" y="3723"/>
                      <a:pt x="1851" y="3723"/>
                    </a:cubicBezTo>
                    <a:cubicBezTo>
                      <a:pt x="2876" y="3723"/>
                      <a:pt x="3701" y="2876"/>
                      <a:pt x="3701" y="1850"/>
                    </a:cubicBezTo>
                    <a:cubicBezTo>
                      <a:pt x="3701" y="825"/>
                      <a:pt x="2876" y="0"/>
                      <a:pt x="1851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0" name="Google Shape;280;p6"/>
              <p:cNvSpPr/>
              <p:nvPr/>
            </p:nvSpPr>
            <p:spPr>
              <a:xfrm>
                <a:off x="8828525" y="358050"/>
                <a:ext cx="102550" cy="102000"/>
              </a:xfrm>
              <a:custGeom>
                <a:avLst/>
                <a:gdLst/>
                <a:ahLst/>
                <a:cxnLst/>
                <a:rect l="l" t="t" r="r" b="b"/>
                <a:pathLst>
                  <a:path w="4102" h="4080" extrusionOk="0">
                    <a:moveTo>
                      <a:pt x="2051" y="357"/>
                    </a:moveTo>
                    <a:cubicBezTo>
                      <a:pt x="2519" y="357"/>
                      <a:pt x="2920" y="558"/>
                      <a:pt x="3232" y="848"/>
                    </a:cubicBezTo>
                    <a:cubicBezTo>
                      <a:pt x="3544" y="1160"/>
                      <a:pt x="3723" y="1583"/>
                      <a:pt x="3723" y="2029"/>
                    </a:cubicBezTo>
                    <a:cubicBezTo>
                      <a:pt x="3723" y="2497"/>
                      <a:pt x="3544" y="2921"/>
                      <a:pt x="3232" y="3211"/>
                    </a:cubicBezTo>
                    <a:cubicBezTo>
                      <a:pt x="2920" y="3523"/>
                      <a:pt x="2519" y="3701"/>
                      <a:pt x="2051" y="3701"/>
                    </a:cubicBezTo>
                    <a:cubicBezTo>
                      <a:pt x="1583" y="3701"/>
                      <a:pt x="1182" y="3523"/>
                      <a:pt x="870" y="3211"/>
                    </a:cubicBezTo>
                    <a:cubicBezTo>
                      <a:pt x="558" y="2921"/>
                      <a:pt x="379" y="2497"/>
                      <a:pt x="379" y="2029"/>
                    </a:cubicBezTo>
                    <a:cubicBezTo>
                      <a:pt x="379" y="1583"/>
                      <a:pt x="558" y="1160"/>
                      <a:pt x="870" y="848"/>
                    </a:cubicBezTo>
                    <a:cubicBezTo>
                      <a:pt x="1182" y="558"/>
                      <a:pt x="1583" y="357"/>
                      <a:pt x="2051" y="357"/>
                    </a:cubicBezTo>
                    <a:close/>
                    <a:moveTo>
                      <a:pt x="2051" y="1"/>
                    </a:moveTo>
                    <a:cubicBezTo>
                      <a:pt x="914" y="1"/>
                      <a:pt x="0" y="915"/>
                      <a:pt x="0" y="2029"/>
                    </a:cubicBezTo>
                    <a:cubicBezTo>
                      <a:pt x="0" y="3166"/>
                      <a:pt x="914" y="4080"/>
                      <a:pt x="2051" y="4080"/>
                    </a:cubicBezTo>
                    <a:cubicBezTo>
                      <a:pt x="3188" y="4080"/>
                      <a:pt x="4102" y="3166"/>
                      <a:pt x="4102" y="2029"/>
                    </a:cubicBezTo>
                    <a:cubicBezTo>
                      <a:pt x="4102" y="915"/>
                      <a:pt x="3188" y="1"/>
                      <a:pt x="2051" y="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1" name="Google Shape;281;p6"/>
            <p:cNvGrpSpPr/>
            <p:nvPr/>
          </p:nvGrpSpPr>
          <p:grpSpPr>
            <a:xfrm>
              <a:off x="432850" y="2003163"/>
              <a:ext cx="175013" cy="27000"/>
              <a:chOff x="5662375" y="212375"/>
              <a:chExt cx="175013" cy="27000"/>
            </a:xfrm>
          </p:grpSpPr>
          <p:sp>
            <p:nvSpPr>
              <p:cNvPr id="282" name="Google Shape;282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3" name="Google Shape;283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4" name="Google Shape;284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5" name="Google Shape;285;p6"/>
            <p:cNvGrpSpPr/>
            <p:nvPr/>
          </p:nvGrpSpPr>
          <p:grpSpPr>
            <a:xfrm>
              <a:off x="788100" y="208488"/>
              <a:ext cx="175013" cy="27000"/>
              <a:chOff x="5662375" y="212375"/>
              <a:chExt cx="175013" cy="27000"/>
            </a:xfrm>
          </p:grpSpPr>
          <p:sp>
            <p:nvSpPr>
              <p:cNvPr id="286" name="Google Shape;286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7" name="Google Shape;287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88" name="Google Shape;288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89" name="Google Shape;289;p6"/>
            <p:cNvGrpSpPr/>
            <p:nvPr/>
          </p:nvGrpSpPr>
          <p:grpSpPr>
            <a:xfrm>
              <a:off x="8129350" y="4988725"/>
              <a:ext cx="175013" cy="27000"/>
              <a:chOff x="5662375" y="212375"/>
              <a:chExt cx="175013" cy="27000"/>
            </a:xfrm>
          </p:grpSpPr>
          <p:sp>
            <p:nvSpPr>
              <p:cNvPr id="290" name="Google Shape;290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1" name="Google Shape;291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2" name="Google Shape;292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grpSp>
          <p:nvGrpSpPr>
            <p:cNvPr id="293" name="Google Shape;293;p6"/>
            <p:cNvGrpSpPr/>
            <p:nvPr/>
          </p:nvGrpSpPr>
          <p:grpSpPr>
            <a:xfrm>
              <a:off x="8497550" y="3429425"/>
              <a:ext cx="175013" cy="27000"/>
              <a:chOff x="5662375" y="212375"/>
              <a:chExt cx="175013" cy="27000"/>
            </a:xfrm>
          </p:grpSpPr>
          <p:sp>
            <p:nvSpPr>
              <p:cNvPr id="294" name="Google Shape;294;p6"/>
              <p:cNvSpPr/>
              <p:nvPr/>
            </p:nvSpPr>
            <p:spPr>
              <a:xfrm>
                <a:off x="5662375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5" name="Google Shape;295;p6"/>
              <p:cNvSpPr/>
              <p:nvPr/>
            </p:nvSpPr>
            <p:spPr>
              <a:xfrm>
                <a:off x="5736381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  <p:sp>
            <p:nvSpPr>
              <p:cNvPr id="296" name="Google Shape;296;p6"/>
              <p:cNvSpPr/>
              <p:nvPr/>
            </p:nvSpPr>
            <p:spPr>
              <a:xfrm>
                <a:off x="5810388" y="212375"/>
                <a:ext cx="27000" cy="270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2400"/>
              </a:p>
            </p:txBody>
          </p:sp>
        </p:grpSp>
        <p:cxnSp>
          <p:nvCxnSpPr>
            <p:cNvPr id="297" name="Google Shape;297;p6"/>
            <p:cNvCxnSpPr/>
            <p:nvPr/>
          </p:nvCxnSpPr>
          <p:spPr>
            <a:xfrm>
              <a:off x="8407225" y="0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98" name="Google Shape;298;p6"/>
            <p:cNvCxnSpPr/>
            <p:nvPr/>
          </p:nvCxnSpPr>
          <p:spPr>
            <a:xfrm>
              <a:off x="718025" y="2985634"/>
              <a:ext cx="0" cy="21609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299" name="Google Shape;299;p6"/>
            <p:cNvSpPr/>
            <p:nvPr/>
          </p:nvSpPr>
          <p:spPr>
            <a:xfrm>
              <a:off x="671825" y="458788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0" name="Google Shape;300;p6"/>
            <p:cNvSpPr/>
            <p:nvPr/>
          </p:nvSpPr>
          <p:spPr>
            <a:xfrm>
              <a:off x="671825" y="3940338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1" name="Google Shape;301;p6"/>
            <p:cNvSpPr/>
            <p:nvPr/>
          </p:nvSpPr>
          <p:spPr>
            <a:xfrm>
              <a:off x="8361025" y="1453500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02" name="Google Shape;302;p6"/>
            <p:cNvSpPr/>
            <p:nvPr/>
          </p:nvSpPr>
          <p:spPr>
            <a:xfrm>
              <a:off x="8361025" y="234875"/>
              <a:ext cx="92400" cy="92400"/>
            </a:xfrm>
            <a:prstGeom prst="ellipse">
              <a:avLst/>
            </a:prstGeom>
            <a:solidFill>
              <a:schemeClr val="dk1"/>
            </a:solidFill>
            <a:ln w="9525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26262277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D424F-9044-4421-8805-C548DBF177C4}" type="datetime1">
              <a:rPr lang="en-US" smtClean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0142542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26765F-C6DC-4364-9429-3600F2CB1C45}" type="datetime1">
              <a:rPr lang="en-US" smtClean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7441488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D5C50C-A3D2-4556-BFE0-7E585C7CC3B3}" type="datetime1">
              <a:rPr lang="en-US" smtClean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466556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FA51B1-BF03-4FC9-A119-96580D43CD4F}" type="datetime1">
              <a:rPr lang="en-US" smtClean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6792377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4E48C0-B99C-46C1-84D3-C47E436516C5}" type="datetime1">
              <a:rPr lang="en-US" smtClean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378040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57D7B6-A871-464D-9EFB-180BD0469B4F}" type="datetime1">
              <a:rPr lang="en-US" smtClean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902207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05C143-227A-413D-B57E-F4B7EE0742C2}" type="datetime1">
              <a:rPr lang="en-US" smtClean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65363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 preserve="1">
  <p:cSld name="One column text">
    <p:spTree>
      <p:nvGrpSpPr>
        <p:cNvPr id="1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7"/>
          <p:cNvSpPr txBox="1">
            <a:spLocks noGrp="1"/>
          </p:cNvSpPr>
          <p:nvPr>
            <p:ph type="subTitle" idx="1"/>
          </p:nvPr>
        </p:nvSpPr>
        <p:spPr>
          <a:xfrm>
            <a:off x="1072896" y="2645664"/>
            <a:ext cx="4389200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5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sp>
        <p:nvSpPr>
          <p:cNvPr id="305" name="Google Shape;305;p7"/>
          <p:cNvSpPr txBox="1">
            <a:spLocks noGrp="1"/>
          </p:cNvSpPr>
          <p:nvPr>
            <p:ph type="title"/>
          </p:nvPr>
        </p:nvSpPr>
        <p:spPr>
          <a:xfrm>
            <a:off x="1072896" y="4425696"/>
            <a:ext cx="4389200" cy="53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1pPr>
            <a:lvl2pPr lvl="1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2pPr>
            <a:lvl3pPr lvl="2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3pPr>
            <a:lvl4pPr lvl="3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4pPr>
            <a:lvl5pPr lvl="4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5pPr>
            <a:lvl6pPr lvl="5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6pPr>
            <a:lvl7pPr lvl="6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7pPr>
            <a:lvl8pPr lvl="7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8pPr>
            <a:lvl9pPr lvl="8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Barlow Semi Condensed Medium"/>
              <a:buNone/>
              <a:defRPr sz="2133">
                <a:solidFill>
                  <a:schemeClr val="accent1"/>
                </a:solidFill>
                <a:latin typeface="Barlow Semi Condensed Medium"/>
                <a:ea typeface="Barlow Semi Condensed Medium"/>
                <a:cs typeface="Barlow Semi Condensed Medium"/>
                <a:sym typeface="Barlow Semi Condensed Medium"/>
              </a:defRPr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cxnSp>
        <p:nvCxnSpPr>
          <p:cNvPr id="306" name="Google Shape;306;p7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7" name="Google Shape;307;p7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08" name="Google Shape;308;p7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09" name="Google Shape;309;p7"/>
          <p:cNvGrpSpPr/>
          <p:nvPr/>
        </p:nvGrpSpPr>
        <p:grpSpPr>
          <a:xfrm flipH="1">
            <a:off x="665868" y="1279569"/>
            <a:ext cx="775733" cy="776467"/>
            <a:chOff x="8064275" y="887850"/>
            <a:chExt cx="581800" cy="582350"/>
          </a:xfrm>
        </p:grpSpPr>
        <p:sp>
          <p:nvSpPr>
            <p:cNvPr id="310" name="Google Shape;310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1" name="Google Shape;311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2" name="Google Shape;312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3" name="Google Shape;313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4" name="Google Shape;314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5" name="Google Shape;315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16" name="Google Shape;316;p7"/>
          <p:cNvGrpSpPr/>
          <p:nvPr/>
        </p:nvGrpSpPr>
        <p:grpSpPr>
          <a:xfrm flipH="1">
            <a:off x="2000535" y="517467"/>
            <a:ext cx="389367" cy="390100"/>
            <a:chOff x="7353050" y="316275"/>
            <a:chExt cx="292025" cy="292575"/>
          </a:xfrm>
        </p:grpSpPr>
        <p:sp>
          <p:nvSpPr>
            <p:cNvPr id="317" name="Google Shape;317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8" name="Google Shape;318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19" name="Google Shape;319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0" name="Google Shape;320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321" name="Google Shape;321;p7"/>
          <p:cNvSpPr/>
          <p:nvPr/>
        </p:nvSpPr>
        <p:spPr>
          <a:xfrm flipH="1">
            <a:off x="4221709" y="663512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2" name="Google Shape;322;p7"/>
          <p:cNvSpPr/>
          <p:nvPr/>
        </p:nvSpPr>
        <p:spPr>
          <a:xfrm flipH="1">
            <a:off x="4218721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3" name="Google Shape;323;p7"/>
          <p:cNvSpPr/>
          <p:nvPr/>
        </p:nvSpPr>
        <p:spPr>
          <a:xfrm flipH="1">
            <a:off x="4270375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4" name="Google Shape;324;p7"/>
          <p:cNvSpPr/>
          <p:nvPr/>
        </p:nvSpPr>
        <p:spPr>
          <a:xfrm flipH="1">
            <a:off x="4267369" y="708805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5" name="Google Shape;325;p7"/>
          <p:cNvSpPr/>
          <p:nvPr/>
        </p:nvSpPr>
        <p:spPr>
          <a:xfrm flipH="1">
            <a:off x="4323524" y="764948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26" name="Google Shape;326;p7"/>
          <p:cNvSpPr/>
          <p:nvPr/>
        </p:nvSpPr>
        <p:spPr>
          <a:xfrm flipH="1">
            <a:off x="4320147" y="761958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327" name="Google Shape;327;p7"/>
          <p:cNvGrpSpPr/>
          <p:nvPr/>
        </p:nvGrpSpPr>
        <p:grpSpPr>
          <a:xfrm flipH="1">
            <a:off x="4702818" y="481467"/>
            <a:ext cx="233351" cy="36000"/>
            <a:chOff x="5662375" y="212375"/>
            <a:chExt cx="175013" cy="27000"/>
          </a:xfrm>
        </p:grpSpPr>
        <p:sp>
          <p:nvSpPr>
            <p:cNvPr id="328" name="Google Shape;328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29" name="Google Shape;329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0" name="Google Shape;330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1" name="Google Shape;331;p7"/>
          <p:cNvGrpSpPr/>
          <p:nvPr/>
        </p:nvGrpSpPr>
        <p:grpSpPr>
          <a:xfrm flipH="1">
            <a:off x="640551" y="323600"/>
            <a:ext cx="233351" cy="36000"/>
            <a:chOff x="5662375" y="212375"/>
            <a:chExt cx="175013" cy="27000"/>
          </a:xfrm>
        </p:grpSpPr>
        <p:sp>
          <p:nvSpPr>
            <p:cNvPr id="332" name="Google Shape;332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3" name="Google Shape;333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4" name="Google Shape;334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35" name="Google Shape;335;p7"/>
          <p:cNvGrpSpPr/>
          <p:nvPr/>
        </p:nvGrpSpPr>
        <p:grpSpPr>
          <a:xfrm flipH="1">
            <a:off x="1202285" y="2204833"/>
            <a:ext cx="233351" cy="36000"/>
            <a:chOff x="5662375" y="212375"/>
            <a:chExt cx="175013" cy="27000"/>
          </a:xfrm>
        </p:grpSpPr>
        <p:sp>
          <p:nvSpPr>
            <p:cNvPr id="336" name="Google Shape;336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7" name="Google Shape;337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38" name="Google Shape;338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339" name="Google Shape;339;p7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40" name="Google Shape;340;p7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341" name="Google Shape;341;p7"/>
          <p:cNvGrpSpPr/>
          <p:nvPr/>
        </p:nvGrpSpPr>
        <p:grpSpPr>
          <a:xfrm rot="10800000">
            <a:off x="665868" y="5254569"/>
            <a:ext cx="775733" cy="776467"/>
            <a:chOff x="8064275" y="887850"/>
            <a:chExt cx="581800" cy="582350"/>
          </a:xfrm>
        </p:grpSpPr>
        <p:sp>
          <p:nvSpPr>
            <p:cNvPr id="342" name="Google Shape;342;p7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3" name="Google Shape;343;p7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4" name="Google Shape;344;p7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5" name="Google Shape;345;p7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6" name="Google Shape;346;p7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47" name="Google Shape;347;p7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48" name="Google Shape;348;p7"/>
          <p:cNvGrpSpPr/>
          <p:nvPr/>
        </p:nvGrpSpPr>
        <p:grpSpPr>
          <a:xfrm rot="10800000">
            <a:off x="2426102" y="6115667"/>
            <a:ext cx="389367" cy="390100"/>
            <a:chOff x="7353050" y="316275"/>
            <a:chExt cx="292025" cy="292575"/>
          </a:xfrm>
        </p:grpSpPr>
        <p:sp>
          <p:nvSpPr>
            <p:cNvPr id="349" name="Google Shape;349;p7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0" name="Google Shape;350;p7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1" name="Google Shape;351;p7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2" name="Google Shape;352;p7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3" name="Google Shape;353;p7"/>
          <p:cNvGrpSpPr/>
          <p:nvPr/>
        </p:nvGrpSpPr>
        <p:grpSpPr>
          <a:xfrm rot="10800000">
            <a:off x="283368" y="6194069"/>
            <a:ext cx="233333" cy="233333"/>
            <a:chOff x="8792300" y="321275"/>
            <a:chExt cx="175000" cy="175000"/>
          </a:xfrm>
        </p:grpSpPr>
        <p:sp>
          <p:nvSpPr>
            <p:cNvPr id="354" name="Google Shape;354;p7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5" name="Google Shape;355;p7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6" name="Google Shape;356;p7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57" name="Google Shape;357;p7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58" name="Google Shape;358;p7"/>
          <p:cNvGrpSpPr/>
          <p:nvPr/>
        </p:nvGrpSpPr>
        <p:grpSpPr>
          <a:xfrm rot="10800000">
            <a:off x="640551" y="6469767"/>
            <a:ext cx="233351" cy="36000"/>
            <a:chOff x="5662375" y="212375"/>
            <a:chExt cx="175013" cy="27000"/>
          </a:xfrm>
        </p:grpSpPr>
        <p:sp>
          <p:nvSpPr>
            <p:cNvPr id="359" name="Google Shape;359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0" name="Google Shape;360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1" name="Google Shape;361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362" name="Google Shape;362;p7"/>
          <p:cNvGrpSpPr/>
          <p:nvPr/>
        </p:nvGrpSpPr>
        <p:grpSpPr>
          <a:xfrm rot="10800000">
            <a:off x="1405485" y="5198133"/>
            <a:ext cx="233351" cy="36000"/>
            <a:chOff x="5662375" y="212375"/>
            <a:chExt cx="175013" cy="27000"/>
          </a:xfrm>
        </p:grpSpPr>
        <p:sp>
          <p:nvSpPr>
            <p:cNvPr id="363" name="Google Shape;363;p7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4" name="Google Shape;364;p7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365" name="Google Shape;365;p7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416394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 preserve="1">
  <p:cSld name="Section title and description">
    <p:spTree>
      <p:nvGrpSpPr>
        <p:cNvPr id="1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9"/>
          <p:cNvSpPr txBox="1">
            <a:spLocks noGrp="1"/>
          </p:cNvSpPr>
          <p:nvPr>
            <p:ph type="title"/>
          </p:nvPr>
        </p:nvSpPr>
        <p:spPr>
          <a:xfrm>
            <a:off x="1194816" y="2718816"/>
            <a:ext cx="4754800" cy="181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sp>
        <p:nvSpPr>
          <p:cNvPr id="440" name="Google Shape;440;p9"/>
          <p:cNvSpPr txBox="1">
            <a:spLocks noGrp="1"/>
          </p:cNvSpPr>
          <p:nvPr>
            <p:ph type="body" idx="1"/>
          </p:nvPr>
        </p:nvSpPr>
        <p:spPr>
          <a:xfrm>
            <a:off x="6532200" y="1095800"/>
            <a:ext cx="4128000" cy="46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70" lvl="0" indent="-42331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marL="1219140" lvl="1" indent="-42331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marL="1828709" lvl="2" indent="-42331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marL="2438278" lvl="3" indent="-42331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marL="3047848" lvl="4" indent="-42331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marL="3657418" lvl="5" indent="-42331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marL="4266987" lvl="6" indent="-42331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●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marL="4876557" lvl="7" indent="-42331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○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marL="5486126" lvl="8" indent="-423312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Font typeface="Barlow Semi Condensed"/>
              <a:buChar char="■"/>
              <a:defRPr>
                <a:solidFill>
                  <a:schemeClr val="accent5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41" name="Google Shape;441;p9"/>
          <p:cNvCxnSpPr/>
          <p:nvPr/>
        </p:nvCxnSpPr>
        <p:spPr>
          <a:xfrm>
            <a:off x="2194567" y="697500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2" name="Google Shape;442;p9"/>
          <p:cNvCxnSpPr/>
          <p:nvPr/>
        </p:nvCxnSpPr>
        <p:spPr>
          <a:xfrm rot="10800000" flipH="1">
            <a:off x="1070733" y="706233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43" name="Google Shape;443;p9"/>
          <p:cNvCxnSpPr/>
          <p:nvPr/>
        </p:nvCxnSpPr>
        <p:spPr>
          <a:xfrm>
            <a:off x="0" y="86933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44" name="Google Shape;444;p9"/>
          <p:cNvGrpSpPr/>
          <p:nvPr/>
        </p:nvGrpSpPr>
        <p:grpSpPr>
          <a:xfrm flipH="1">
            <a:off x="665868" y="1279569"/>
            <a:ext cx="775733" cy="776467"/>
            <a:chOff x="8064275" y="887850"/>
            <a:chExt cx="581800" cy="582350"/>
          </a:xfrm>
        </p:grpSpPr>
        <p:sp>
          <p:nvSpPr>
            <p:cNvPr id="445" name="Google Shape;445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6" name="Google Shape;446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7" name="Google Shape;447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8" name="Google Shape;448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49" name="Google Shape;449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0" name="Google Shape;450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51" name="Google Shape;451;p9"/>
          <p:cNvGrpSpPr/>
          <p:nvPr/>
        </p:nvGrpSpPr>
        <p:grpSpPr>
          <a:xfrm flipH="1">
            <a:off x="2000535" y="517467"/>
            <a:ext cx="389367" cy="390100"/>
            <a:chOff x="7353050" y="316275"/>
            <a:chExt cx="292025" cy="292575"/>
          </a:xfrm>
        </p:grpSpPr>
        <p:sp>
          <p:nvSpPr>
            <p:cNvPr id="452" name="Google Shape;452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3" name="Google Shape;453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4" name="Google Shape;454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55" name="Google Shape;455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456" name="Google Shape;456;p9"/>
          <p:cNvSpPr/>
          <p:nvPr/>
        </p:nvSpPr>
        <p:spPr>
          <a:xfrm flipH="1">
            <a:off x="4221709" y="663512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7" name="Google Shape;457;p9"/>
          <p:cNvSpPr/>
          <p:nvPr/>
        </p:nvSpPr>
        <p:spPr>
          <a:xfrm flipH="1">
            <a:off x="4218721" y="660133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8" name="Google Shape;458;p9"/>
          <p:cNvSpPr/>
          <p:nvPr/>
        </p:nvSpPr>
        <p:spPr>
          <a:xfrm flipH="1">
            <a:off x="4270375" y="712179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59" name="Google Shape;459;p9"/>
          <p:cNvSpPr/>
          <p:nvPr/>
        </p:nvSpPr>
        <p:spPr>
          <a:xfrm flipH="1">
            <a:off x="4267369" y="708805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0" name="Google Shape;460;p9"/>
          <p:cNvSpPr/>
          <p:nvPr/>
        </p:nvSpPr>
        <p:spPr>
          <a:xfrm flipH="1">
            <a:off x="4323524" y="764948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461" name="Google Shape;461;p9"/>
          <p:cNvSpPr/>
          <p:nvPr/>
        </p:nvSpPr>
        <p:spPr>
          <a:xfrm flipH="1">
            <a:off x="4320147" y="761958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462" name="Google Shape;462;p9"/>
          <p:cNvGrpSpPr/>
          <p:nvPr/>
        </p:nvGrpSpPr>
        <p:grpSpPr>
          <a:xfrm flipH="1">
            <a:off x="4702818" y="481467"/>
            <a:ext cx="233351" cy="36000"/>
            <a:chOff x="5662375" y="212375"/>
            <a:chExt cx="175013" cy="27000"/>
          </a:xfrm>
        </p:grpSpPr>
        <p:sp>
          <p:nvSpPr>
            <p:cNvPr id="463" name="Google Shape;463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4" name="Google Shape;464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5" name="Google Shape;465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66" name="Google Shape;466;p9"/>
          <p:cNvGrpSpPr/>
          <p:nvPr/>
        </p:nvGrpSpPr>
        <p:grpSpPr>
          <a:xfrm flipH="1">
            <a:off x="640551" y="323600"/>
            <a:ext cx="233351" cy="36000"/>
            <a:chOff x="5662375" y="212375"/>
            <a:chExt cx="175013" cy="27000"/>
          </a:xfrm>
        </p:grpSpPr>
        <p:sp>
          <p:nvSpPr>
            <p:cNvPr id="467" name="Google Shape;467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8" name="Google Shape;468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69" name="Google Shape;469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70" name="Google Shape;470;p9"/>
          <p:cNvGrpSpPr/>
          <p:nvPr/>
        </p:nvGrpSpPr>
        <p:grpSpPr>
          <a:xfrm flipH="1">
            <a:off x="1202285" y="2204833"/>
            <a:ext cx="233351" cy="36000"/>
            <a:chOff x="5662375" y="212375"/>
            <a:chExt cx="175013" cy="27000"/>
          </a:xfrm>
        </p:grpSpPr>
        <p:sp>
          <p:nvSpPr>
            <p:cNvPr id="471" name="Google Shape;471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2" name="Google Shape;472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3" name="Google Shape;473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474" name="Google Shape;474;p9"/>
          <p:cNvCxnSpPr/>
          <p:nvPr/>
        </p:nvCxnSpPr>
        <p:spPr>
          <a:xfrm>
            <a:off x="1055200" y="5616533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475" name="Google Shape;475;p9"/>
          <p:cNvCxnSpPr/>
          <p:nvPr/>
        </p:nvCxnSpPr>
        <p:spPr>
          <a:xfrm rot="10800000" flipH="1">
            <a:off x="0" y="56272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476" name="Google Shape;476;p9"/>
          <p:cNvGrpSpPr/>
          <p:nvPr/>
        </p:nvGrpSpPr>
        <p:grpSpPr>
          <a:xfrm rot="10800000">
            <a:off x="665868" y="5254569"/>
            <a:ext cx="775733" cy="776467"/>
            <a:chOff x="8064275" y="887850"/>
            <a:chExt cx="581800" cy="582350"/>
          </a:xfrm>
        </p:grpSpPr>
        <p:sp>
          <p:nvSpPr>
            <p:cNvPr id="477" name="Google Shape;477;p9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8" name="Google Shape;478;p9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79" name="Google Shape;479;p9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0" name="Google Shape;480;p9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1" name="Google Shape;481;p9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2" name="Google Shape;482;p9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3" name="Google Shape;483;p9"/>
          <p:cNvGrpSpPr/>
          <p:nvPr/>
        </p:nvGrpSpPr>
        <p:grpSpPr>
          <a:xfrm rot="10800000">
            <a:off x="2426102" y="6115667"/>
            <a:ext cx="389367" cy="390100"/>
            <a:chOff x="7353050" y="316275"/>
            <a:chExt cx="292025" cy="292575"/>
          </a:xfrm>
        </p:grpSpPr>
        <p:sp>
          <p:nvSpPr>
            <p:cNvPr id="484" name="Google Shape;484;p9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5" name="Google Shape;485;p9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6" name="Google Shape;486;p9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87" name="Google Shape;487;p9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88" name="Google Shape;488;p9"/>
          <p:cNvGrpSpPr/>
          <p:nvPr/>
        </p:nvGrpSpPr>
        <p:grpSpPr>
          <a:xfrm rot="10800000">
            <a:off x="283368" y="6194069"/>
            <a:ext cx="233333" cy="233333"/>
            <a:chOff x="8792300" y="321275"/>
            <a:chExt cx="175000" cy="175000"/>
          </a:xfrm>
        </p:grpSpPr>
        <p:sp>
          <p:nvSpPr>
            <p:cNvPr id="489" name="Google Shape;489;p9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0" name="Google Shape;490;p9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1" name="Google Shape;491;p9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2" name="Google Shape;492;p9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3" name="Google Shape;493;p9"/>
          <p:cNvGrpSpPr/>
          <p:nvPr/>
        </p:nvGrpSpPr>
        <p:grpSpPr>
          <a:xfrm rot="10800000">
            <a:off x="640551" y="6469767"/>
            <a:ext cx="233351" cy="36000"/>
            <a:chOff x="5662375" y="212375"/>
            <a:chExt cx="175013" cy="27000"/>
          </a:xfrm>
        </p:grpSpPr>
        <p:sp>
          <p:nvSpPr>
            <p:cNvPr id="494" name="Google Shape;494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5" name="Google Shape;495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6" name="Google Shape;496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497" name="Google Shape;497;p9"/>
          <p:cNvGrpSpPr/>
          <p:nvPr/>
        </p:nvGrpSpPr>
        <p:grpSpPr>
          <a:xfrm rot="10800000">
            <a:off x="1405485" y="5198133"/>
            <a:ext cx="233351" cy="36000"/>
            <a:chOff x="5662375" y="212375"/>
            <a:chExt cx="175013" cy="27000"/>
          </a:xfrm>
        </p:grpSpPr>
        <p:sp>
          <p:nvSpPr>
            <p:cNvPr id="498" name="Google Shape;498;p9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499" name="Google Shape;499;p9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0" name="Google Shape;500;p9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3852577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 preserve="1">
  <p:cSld name="Caption"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10"/>
          <p:cNvSpPr txBox="1">
            <a:spLocks noGrp="1"/>
          </p:cNvSpPr>
          <p:nvPr>
            <p:ph type="body" idx="1"/>
          </p:nvPr>
        </p:nvSpPr>
        <p:spPr>
          <a:xfrm>
            <a:off x="1496067" y="2596896"/>
            <a:ext cx="3718400" cy="1816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609570" lvl="0" indent="-30478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600"/>
              <a:buFont typeface="Barlow Semi Condensed"/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03" name="Google Shape;503;p10"/>
          <p:cNvSpPr txBox="1">
            <a:spLocks noGrp="1"/>
          </p:cNvSpPr>
          <p:nvPr>
            <p:ph type="title"/>
          </p:nvPr>
        </p:nvSpPr>
        <p:spPr>
          <a:xfrm>
            <a:off x="2800800" y="463296"/>
            <a:ext cx="6596000" cy="780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ru-RU"/>
              <a:t>Образец заголовка</a:t>
            </a:r>
            <a:endParaRPr/>
          </a:p>
        </p:txBody>
      </p:sp>
      <p:cxnSp>
        <p:nvCxnSpPr>
          <p:cNvPr id="504" name="Google Shape;504;p10"/>
          <p:cNvCxnSpPr/>
          <p:nvPr/>
        </p:nvCxnSpPr>
        <p:spPr>
          <a:xfrm>
            <a:off x="787267" y="5787467"/>
            <a:ext cx="1617200" cy="56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05" name="Google Shape;505;p10"/>
          <p:cNvCxnSpPr/>
          <p:nvPr/>
        </p:nvCxnSpPr>
        <p:spPr>
          <a:xfrm rot="10800000" flipH="1">
            <a:off x="10633" y="5776800"/>
            <a:ext cx="776800" cy="872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06" name="Google Shape;506;p10"/>
          <p:cNvGrpSpPr/>
          <p:nvPr/>
        </p:nvGrpSpPr>
        <p:grpSpPr>
          <a:xfrm flipH="1">
            <a:off x="575635" y="5578367"/>
            <a:ext cx="389367" cy="390100"/>
            <a:chOff x="7353050" y="316275"/>
            <a:chExt cx="292025" cy="292575"/>
          </a:xfrm>
        </p:grpSpPr>
        <p:sp>
          <p:nvSpPr>
            <p:cNvPr id="507" name="Google Shape;507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8" name="Google Shape;508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09" name="Google Shape;509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0" name="Google Shape;510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11" name="Google Shape;511;p10"/>
          <p:cNvGrpSpPr/>
          <p:nvPr/>
        </p:nvGrpSpPr>
        <p:grpSpPr>
          <a:xfrm>
            <a:off x="2195621" y="6155433"/>
            <a:ext cx="390815" cy="391184"/>
            <a:chOff x="3164039" y="430875"/>
            <a:chExt cx="293111" cy="293388"/>
          </a:xfrm>
        </p:grpSpPr>
        <p:sp>
          <p:nvSpPr>
            <p:cNvPr id="512" name="Google Shape;512;p10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3" name="Google Shape;513;p10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4" name="Google Shape;514;p10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5" name="Google Shape;515;p10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6" name="Google Shape;516;p10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17" name="Google Shape;517;p10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518" name="Google Shape;518;p10"/>
          <p:cNvCxnSpPr/>
          <p:nvPr/>
        </p:nvCxnSpPr>
        <p:spPr>
          <a:xfrm rot="10800000">
            <a:off x="9595967" y="393467"/>
            <a:ext cx="1542800" cy="7236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19" name="Google Shape;519;p10"/>
          <p:cNvCxnSpPr/>
          <p:nvPr/>
        </p:nvCxnSpPr>
        <p:spPr>
          <a:xfrm flipH="1">
            <a:off x="11138767" y="-8833"/>
            <a:ext cx="1055200" cy="1115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20" name="Google Shape;520;p10"/>
          <p:cNvGrpSpPr/>
          <p:nvPr/>
        </p:nvGrpSpPr>
        <p:grpSpPr>
          <a:xfrm>
            <a:off x="10752368" y="702569"/>
            <a:ext cx="775733" cy="776467"/>
            <a:chOff x="8064275" y="887850"/>
            <a:chExt cx="581800" cy="582350"/>
          </a:xfrm>
        </p:grpSpPr>
        <p:sp>
          <p:nvSpPr>
            <p:cNvPr id="521" name="Google Shape;521;p10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2" name="Google Shape;522;p10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3" name="Google Shape;523;p10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4" name="Google Shape;524;p10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5" name="Google Shape;525;p10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6" name="Google Shape;526;p10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27" name="Google Shape;527;p10"/>
          <p:cNvGrpSpPr/>
          <p:nvPr/>
        </p:nvGrpSpPr>
        <p:grpSpPr>
          <a:xfrm>
            <a:off x="9378502" y="227834"/>
            <a:ext cx="389367" cy="390100"/>
            <a:chOff x="7353050" y="316275"/>
            <a:chExt cx="292025" cy="292575"/>
          </a:xfrm>
        </p:grpSpPr>
        <p:sp>
          <p:nvSpPr>
            <p:cNvPr id="528" name="Google Shape;528;p10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29" name="Google Shape;529;p10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0" name="Google Shape;530;p10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1" name="Google Shape;531;p10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2" name="Google Shape;532;p10"/>
          <p:cNvGrpSpPr/>
          <p:nvPr/>
        </p:nvGrpSpPr>
        <p:grpSpPr>
          <a:xfrm>
            <a:off x="11677268" y="306202"/>
            <a:ext cx="233333" cy="233333"/>
            <a:chOff x="8792300" y="321275"/>
            <a:chExt cx="175000" cy="175000"/>
          </a:xfrm>
        </p:grpSpPr>
        <p:sp>
          <p:nvSpPr>
            <p:cNvPr id="533" name="Google Shape;533;p10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4" name="Google Shape;534;p10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5" name="Google Shape;535;p10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6" name="Google Shape;536;p10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37" name="Google Shape;537;p10"/>
          <p:cNvGrpSpPr/>
          <p:nvPr/>
        </p:nvGrpSpPr>
        <p:grpSpPr>
          <a:xfrm>
            <a:off x="11320069" y="227833"/>
            <a:ext cx="233351" cy="36000"/>
            <a:chOff x="5662375" y="212375"/>
            <a:chExt cx="175013" cy="27000"/>
          </a:xfrm>
        </p:grpSpPr>
        <p:sp>
          <p:nvSpPr>
            <p:cNvPr id="538" name="Google Shape;538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39" name="Google Shape;539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0" name="Google Shape;540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41" name="Google Shape;541;p10"/>
          <p:cNvGrpSpPr/>
          <p:nvPr/>
        </p:nvGrpSpPr>
        <p:grpSpPr>
          <a:xfrm>
            <a:off x="10555135" y="1499467"/>
            <a:ext cx="233351" cy="36000"/>
            <a:chOff x="5662375" y="212375"/>
            <a:chExt cx="175013" cy="27000"/>
          </a:xfrm>
        </p:grpSpPr>
        <p:sp>
          <p:nvSpPr>
            <p:cNvPr id="542" name="Google Shape;542;p10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3" name="Google Shape;543;p10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4" name="Google Shape;544;p10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</p:spTree>
    <p:extLst>
      <p:ext uri="{BB962C8B-B14F-4D97-AF65-F5344CB8AC3E}">
        <p14:creationId xmlns:p14="http://schemas.microsoft.com/office/powerpoint/2010/main" val="7041013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 preserve="1">
  <p:cSld name="Big number">
    <p:spTree>
      <p:nvGrpSpPr>
        <p:cNvPr id="1" name="Shape 5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oogle Shape;546;p11"/>
          <p:cNvGrpSpPr/>
          <p:nvPr/>
        </p:nvGrpSpPr>
        <p:grpSpPr>
          <a:xfrm rot="10800000">
            <a:off x="2606432" y="1499792"/>
            <a:ext cx="6979139" cy="4092192"/>
            <a:chOff x="1098425" y="237675"/>
            <a:chExt cx="5358675" cy="5174750"/>
          </a:xfrm>
        </p:grpSpPr>
        <p:sp>
          <p:nvSpPr>
            <p:cNvPr id="547" name="Google Shape;547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8" name="Google Shape;548;p11"/>
            <p:cNvSpPr/>
            <p:nvPr/>
          </p:nvSpPr>
          <p:spPr>
            <a:xfrm>
              <a:off x="1098425" y="237675"/>
              <a:ext cx="5358675" cy="5173850"/>
            </a:xfrm>
            <a:custGeom>
              <a:avLst/>
              <a:gdLst/>
              <a:ahLst/>
              <a:cxnLst/>
              <a:rect l="l" t="t" r="r" b="b"/>
              <a:pathLst>
                <a:path w="214347" h="206954" extrusionOk="0">
                  <a:moveTo>
                    <a:pt x="115079" y="1"/>
                  </a:moveTo>
                  <a:cubicBezTo>
                    <a:pt x="106819" y="1"/>
                    <a:pt x="98029" y="1749"/>
                    <a:pt x="88677" y="5654"/>
                  </a:cubicBezTo>
                  <a:cubicBezTo>
                    <a:pt x="67392" y="14588"/>
                    <a:pt x="50544" y="31735"/>
                    <a:pt x="37474" y="50742"/>
                  </a:cubicBezTo>
                  <a:cubicBezTo>
                    <a:pt x="17088" y="80241"/>
                    <a:pt x="4497" y="115076"/>
                    <a:pt x="1260" y="150810"/>
                  </a:cubicBezTo>
                  <a:cubicBezTo>
                    <a:pt x="1" y="164900"/>
                    <a:pt x="1140" y="181268"/>
                    <a:pt x="12472" y="189722"/>
                  </a:cubicBezTo>
                  <a:cubicBezTo>
                    <a:pt x="19127" y="194639"/>
                    <a:pt x="27881" y="195658"/>
                    <a:pt x="36155" y="196437"/>
                  </a:cubicBezTo>
                  <a:cubicBezTo>
                    <a:pt x="68471" y="199615"/>
                    <a:pt x="100788" y="202793"/>
                    <a:pt x="133105" y="205911"/>
                  </a:cubicBezTo>
                  <a:cubicBezTo>
                    <a:pt x="138433" y="206449"/>
                    <a:pt x="143882" y="206954"/>
                    <a:pt x="149263" y="206954"/>
                  </a:cubicBezTo>
                  <a:cubicBezTo>
                    <a:pt x="156478" y="206954"/>
                    <a:pt x="163573" y="206046"/>
                    <a:pt x="170098" y="203093"/>
                  </a:cubicBezTo>
                  <a:cubicBezTo>
                    <a:pt x="185747" y="196018"/>
                    <a:pt x="194081" y="179110"/>
                    <a:pt x="201216" y="163461"/>
                  </a:cubicBezTo>
                  <a:cubicBezTo>
                    <a:pt x="207451" y="149731"/>
                    <a:pt x="213867" y="135461"/>
                    <a:pt x="214106" y="120352"/>
                  </a:cubicBezTo>
                  <a:cubicBezTo>
                    <a:pt x="214346" y="105542"/>
                    <a:pt x="208710" y="91273"/>
                    <a:pt x="201875" y="78082"/>
                  </a:cubicBezTo>
                  <a:cubicBezTo>
                    <a:pt x="183394" y="42166"/>
                    <a:pt x="155643" y="1"/>
                    <a:pt x="1150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49" name="Google Shape;549;p11"/>
            <p:cNvSpPr/>
            <p:nvPr/>
          </p:nvSpPr>
          <p:spPr>
            <a:xfrm>
              <a:off x="1119425" y="238125"/>
              <a:ext cx="5331675" cy="5174300"/>
            </a:xfrm>
            <a:custGeom>
              <a:avLst/>
              <a:gdLst/>
              <a:ahLst/>
              <a:cxnLst/>
              <a:rect l="l" t="t" r="r" b="b"/>
              <a:pathLst>
                <a:path w="213267" h="206972" extrusionOk="0">
                  <a:moveTo>
                    <a:pt x="114278" y="0"/>
                  </a:moveTo>
                  <a:cubicBezTo>
                    <a:pt x="106004" y="0"/>
                    <a:pt x="97190" y="1739"/>
                    <a:pt x="87837" y="5636"/>
                  </a:cubicBezTo>
                  <a:cubicBezTo>
                    <a:pt x="66552" y="14570"/>
                    <a:pt x="49704" y="31717"/>
                    <a:pt x="36634" y="50724"/>
                  </a:cubicBezTo>
                  <a:cubicBezTo>
                    <a:pt x="16248" y="80223"/>
                    <a:pt x="3657" y="115058"/>
                    <a:pt x="420" y="150792"/>
                  </a:cubicBezTo>
                  <a:cubicBezTo>
                    <a:pt x="180" y="153610"/>
                    <a:pt x="0" y="156488"/>
                    <a:pt x="0" y="159366"/>
                  </a:cubicBezTo>
                  <a:cubicBezTo>
                    <a:pt x="0" y="171058"/>
                    <a:pt x="2578" y="182929"/>
                    <a:pt x="11632" y="189704"/>
                  </a:cubicBezTo>
                  <a:cubicBezTo>
                    <a:pt x="18287" y="194621"/>
                    <a:pt x="27041" y="195640"/>
                    <a:pt x="35315" y="196419"/>
                  </a:cubicBezTo>
                  <a:cubicBezTo>
                    <a:pt x="67631" y="199597"/>
                    <a:pt x="99948" y="202775"/>
                    <a:pt x="132265" y="205893"/>
                  </a:cubicBezTo>
                  <a:cubicBezTo>
                    <a:pt x="137601" y="206432"/>
                    <a:pt x="143057" y="206972"/>
                    <a:pt x="148393" y="206972"/>
                  </a:cubicBezTo>
                  <a:cubicBezTo>
                    <a:pt x="155648" y="206972"/>
                    <a:pt x="162723" y="206013"/>
                    <a:pt x="169258" y="203075"/>
                  </a:cubicBezTo>
                  <a:cubicBezTo>
                    <a:pt x="184907" y="196000"/>
                    <a:pt x="193241" y="179092"/>
                    <a:pt x="200376" y="163443"/>
                  </a:cubicBezTo>
                  <a:cubicBezTo>
                    <a:pt x="206611" y="149713"/>
                    <a:pt x="213027" y="135443"/>
                    <a:pt x="213266" y="120334"/>
                  </a:cubicBezTo>
                  <a:cubicBezTo>
                    <a:pt x="213266" y="120034"/>
                    <a:pt x="213266" y="119734"/>
                    <a:pt x="213266" y="119375"/>
                  </a:cubicBezTo>
                  <a:cubicBezTo>
                    <a:pt x="213266" y="104925"/>
                    <a:pt x="207690" y="90955"/>
                    <a:pt x="201035" y="78064"/>
                  </a:cubicBezTo>
                  <a:cubicBezTo>
                    <a:pt x="182569" y="42150"/>
                    <a:pt x="154809" y="0"/>
                    <a:pt x="114278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550" name="Google Shape;550;p11"/>
          <p:cNvSpPr txBox="1">
            <a:spLocks noGrp="1"/>
          </p:cNvSpPr>
          <p:nvPr>
            <p:ph type="subTitle" idx="1"/>
          </p:nvPr>
        </p:nvSpPr>
        <p:spPr>
          <a:xfrm>
            <a:off x="4303776" y="3755136"/>
            <a:ext cx="3572400" cy="87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None/>
              <a:defRPr sz="2133">
                <a:solidFill>
                  <a:schemeClr val="dk2"/>
                </a:solidFill>
                <a:latin typeface="Barlow Semi Condensed"/>
                <a:ea typeface="Barlow Semi Condensed"/>
                <a:cs typeface="Barlow Semi Condensed"/>
                <a:sym typeface="Barlow Semi Condensed"/>
              </a:defRPr>
            </a:lvl9pPr>
          </a:lstStyle>
          <a:p>
            <a:r>
              <a:rPr lang="ru-RU"/>
              <a:t>Образец подзаголовка</a:t>
            </a:r>
            <a:endParaRPr/>
          </a:p>
        </p:txBody>
      </p:sp>
      <p:cxnSp>
        <p:nvCxnSpPr>
          <p:cNvPr id="551" name="Google Shape;551;p11"/>
          <p:cNvCxnSpPr/>
          <p:nvPr/>
        </p:nvCxnSpPr>
        <p:spPr>
          <a:xfrm rot="5400000">
            <a:off x="9692944" y="4432733"/>
            <a:ext cx="1510800" cy="408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2" name="Google Shape;552;p11"/>
          <p:cNvCxnSpPr/>
          <p:nvPr/>
        </p:nvCxnSpPr>
        <p:spPr>
          <a:xfrm rot="-5400000" flipH="1">
            <a:off x="9575211" y="2776533"/>
            <a:ext cx="1789600" cy="4204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3" name="Google Shape;553;p11"/>
          <p:cNvCxnSpPr/>
          <p:nvPr/>
        </p:nvCxnSpPr>
        <p:spPr>
          <a:xfrm rot="5400000">
            <a:off x="9643244" y="981833"/>
            <a:ext cx="1776000" cy="52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54" name="Google Shape;554;p11"/>
          <p:cNvCxnSpPr/>
          <p:nvPr/>
        </p:nvCxnSpPr>
        <p:spPr>
          <a:xfrm rot="5400000">
            <a:off x="10891244" y="-88800"/>
            <a:ext cx="365200" cy="5428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55" name="Google Shape;555;p11"/>
          <p:cNvGrpSpPr/>
          <p:nvPr/>
        </p:nvGrpSpPr>
        <p:grpSpPr>
          <a:xfrm rot="5400000" flipH="1">
            <a:off x="9876446" y="1713234"/>
            <a:ext cx="775733" cy="776467"/>
            <a:chOff x="8064275" y="887850"/>
            <a:chExt cx="581800" cy="582350"/>
          </a:xfrm>
        </p:grpSpPr>
        <p:sp>
          <p:nvSpPr>
            <p:cNvPr id="556" name="Google Shape;556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7" name="Google Shape;557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8" name="Google Shape;558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59" name="Google Shape;559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0" name="Google Shape;560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1" name="Google Shape;561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2" name="Google Shape;562;p11"/>
          <p:cNvGrpSpPr/>
          <p:nvPr/>
        </p:nvGrpSpPr>
        <p:grpSpPr>
          <a:xfrm rot="5400000" flipH="1">
            <a:off x="10492962" y="3672268"/>
            <a:ext cx="389367" cy="390100"/>
            <a:chOff x="7353050" y="316275"/>
            <a:chExt cx="292025" cy="292575"/>
          </a:xfrm>
        </p:grpSpPr>
        <p:sp>
          <p:nvSpPr>
            <p:cNvPr id="563" name="Google Shape;563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4" name="Google Shape;564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5" name="Google Shape;565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6" name="Google Shape;566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67" name="Google Shape;567;p11"/>
          <p:cNvGrpSpPr/>
          <p:nvPr/>
        </p:nvGrpSpPr>
        <p:grpSpPr>
          <a:xfrm rot="5400000" flipH="1">
            <a:off x="10683279" y="237568"/>
            <a:ext cx="233333" cy="233333"/>
            <a:chOff x="8792300" y="321275"/>
            <a:chExt cx="175000" cy="175000"/>
          </a:xfrm>
        </p:grpSpPr>
        <p:sp>
          <p:nvSpPr>
            <p:cNvPr id="568" name="Google Shape;568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 w="9525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69" name="Google Shape;569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0" name="Google Shape;570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1" name="Google Shape;571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2" name="Google Shape;572;p11"/>
          <p:cNvGrpSpPr/>
          <p:nvPr/>
        </p:nvGrpSpPr>
        <p:grpSpPr>
          <a:xfrm rot="5400000">
            <a:off x="10068913" y="5173235"/>
            <a:ext cx="390815" cy="391184"/>
            <a:chOff x="3164039" y="430875"/>
            <a:chExt cx="293111" cy="293388"/>
          </a:xfrm>
        </p:grpSpPr>
        <p:sp>
          <p:nvSpPr>
            <p:cNvPr id="573" name="Google Shape;573;p11"/>
            <p:cNvSpPr/>
            <p:nvPr/>
          </p:nvSpPr>
          <p:spPr>
            <a:xfrm flipH="1">
              <a:off x="3166281" y="433407"/>
              <a:ext cx="288614" cy="288337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4" name="Google Shape;574;p11"/>
            <p:cNvSpPr/>
            <p:nvPr/>
          </p:nvSpPr>
          <p:spPr>
            <a:xfrm flipH="1">
              <a:off x="3164039" y="430875"/>
              <a:ext cx="293111" cy="293388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5" name="Google Shape;575;p11"/>
            <p:cNvSpPr/>
            <p:nvPr/>
          </p:nvSpPr>
          <p:spPr>
            <a:xfrm flipH="1">
              <a:off x="3202780" y="469909"/>
              <a:ext cx="215626" cy="215337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6" name="Google Shape;576;p11"/>
            <p:cNvSpPr/>
            <p:nvPr/>
          </p:nvSpPr>
          <p:spPr>
            <a:xfrm flipH="1">
              <a:off x="3200525" y="467377"/>
              <a:ext cx="220123" cy="220400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7" name="Google Shape;577;p11"/>
            <p:cNvSpPr/>
            <p:nvPr/>
          </p:nvSpPr>
          <p:spPr>
            <a:xfrm flipH="1">
              <a:off x="3242641" y="509484"/>
              <a:ext cx="136177" cy="136177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78" name="Google Shape;578;p11"/>
            <p:cNvSpPr/>
            <p:nvPr/>
          </p:nvSpPr>
          <p:spPr>
            <a:xfrm flipH="1">
              <a:off x="3240109" y="507242"/>
              <a:ext cx="140951" cy="140674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79" name="Google Shape;579;p11"/>
          <p:cNvGrpSpPr/>
          <p:nvPr/>
        </p:nvGrpSpPr>
        <p:grpSpPr>
          <a:xfrm rot="5400000" flipH="1">
            <a:off x="11012071" y="430859"/>
            <a:ext cx="233351" cy="36000"/>
            <a:chOff x="5662375" y="212375"/>
            <a:chExt cx="175013" cy="27000"/>
          </a:xfrm>
        </p:grpSpPr>
        <p:sp>
          <p:nvSpPr>
            <p:cNvPr id="580" name="Google Shape;58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1" name="Google Shape;58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2" name="Google Shape;58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cxnSp>
        <p:nvCxnSpPr>
          <p:cNvPr id="583" name="Google Shape;583;p11"/>
          <p:cNvCxnSpPr/>
          <p:nvPr/>
        </p:nvCxnSpPr>
        <p:spPr>
          <a:xfrm rot="5400000" flipH="1">
            <a:off x="987800" y="3464433"/>
            <a:ext cx="2230000" cy="168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4" name="Google Shape;584;p11"/>
          <p:cNvCxnSpPr/>
          <p:nvPr/>
        </p:nvCxnSpPr>
        <p:spPr>
          <a:xfrm rot="-5400000">
            <a:off x="1129467" y="4738667"/>
            <a:ext cx="1106000" cy="9912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585" name="Google Shape;585;p11"/>
          <p:cNvCxnSpPr/>
          <p:nvPr/>
        </p:nvCxnSpPr>
        <p:spPr>
          <a:xfrm rot="5400000" flipH="1">
            <a:off x="1474367" y="5535000"/>
            <a:ext cx="1062000" cy="1584000"/>
          </a:xfrm>
          <a:prstGeom prst="straightConnector1">
            <a:avLst/>
          </a:prstGeom>
          <a:noFill/>
          <a:ln w="9525" cap="flat" cmpd="sng">
            <a:solidFill>
              <a:schemeClr val="dk1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586" name="Google Shape;586;p11"/>
          <p:cNvGrpSpPr/>
          <p:nvPr/>
        </p:nvGrpSpPr>
        <p:grpSpPr>
          <a:xfrm rot="5400000">
            <a:off x="828635" y="5416034"/>
            <a:ext cx="775733" cy="776467"/>
            <a:chOff x="8064275" y="887850"/>
            <a:chExt cx="581800" cy="582350"/>
          </a:xfrm>
        </p:grpSpPr>
        <p:sp>
          <p:nvSpPr>
            <p:cNvPr id="587" name="Google Shape;587;p11"/>
            <p:cNvSpPr/>
            <p:nvPr/>
          </p:nvSpPr>
          <p:spPr>
            <a:xfrm>
              <a:off x="8068750" y="892875"/>
              <a:ext cx="572875" cy="572325"/>
            </a:xfrm>
            <a:custGeom>
              <a:avLst/>
              <a:gdLst/>
              <a:ahLst/>
              <a:cxnLst/>
              <a:rect l="l" t="t" r="r" b="b"/>
              <a:pathLst>
                <a:path w="22915" h="22893" extrusionOk="0">
                  <a:moveTo>
                    <a:pt x="11457" y="0"/>
                  </a:moveTo>
                  <a:cubicBezTo>
                    <a:pt x="5127" y="0"/>
                    <a:pt x="0" y="5127"/>
                    <a:pt x="0" y="11435"/>
                  </a:cubicBezTo>
                  <a:cubicBezTo>
                    <a:pt x="0" y="17766"/>
                    <a:pt x="5127" y="22892"/>
                    <a:pt x="11457" y="22892"/>
                  </a:cubicBezTo>
                  <a:cubicBezTo>
                    <a:pt x="17788" y="22892"/>
                    <a:pt x="22914" y="17766"/>
                    <a:pt x="22914" y="11435"/>
                  </a:cubicBezTo>
                  <a:cubicBezTo>
                    <a:pt x="22914" y="5127"/>
                    <a:pt x="17788" y="0"/>
                    <a:pt x="11457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8" name="Google Shape;588;p11"/>
            <p:cNvSpPr/>
            <p:nvPr/>
          </p:nvSpPr>
          <p:spPr>
            <a:xfrm>
              <a:off x="8064275" y="887850"/>
              <a:ext cx="581800" cy="582350"/>
            </a:xfrm>
            <a:custGeom>
              <a:avLst/>
              <a:gdLst/>
              <a:ahLst/>
              <a:cxnLst/>
              <a:rect l="l" t="t" r="r" b="b"/>
              <a:pathLst>
                <a:path w="23272" h="23294" extrusionOk="0">
                  <a:moveTo>
                    <a:pt x="11636" y="380"/>
                  </a:moveTo>
                  <a:cubicBezTo>
                    <a:pt x="14757" y="380"/>
                    <a:pt x="17566" y="1628"/>
                    <a:pt x="19594" y="3679"/>
                  </a:cubicBezTo>
                  <a:cubicBezTo>
                    <a:pt x="21645" y="5707"/>
                    <a:pt x="22893" y="8538"/>
                    <a:pt x="22893" y="11636"/>
                  </a:cubicBezTo>
                  <a:cubicBezTo>
                    <a:pt x="22893" y="14757"/>
                    <a:pt x="21645" y="17565"/>
                    <a:pt x="19594" y="19616"/>
                  </a:cubicBezTo>
                  <a:cubicBezTo>
                    <a:pt x="17566" y="21644"/>
                    <a:pt x="14757" y="22915"/>
                    <a:pt x="11636" y="22915"/>
                  </a:cubicBezTo>
                  <a:cubicBezTo>
                    <a:pt x="8516" y="22915"/>
                    <a:pt x="5707" y="21644"/>
                    <a:pt x="3657" y="19616"/>
                  </a:cubicBezTo>
                  <a:cubicBezTo>
                    <a:pt x="1628" y="17565"/>
                    <a:pt x="358" y="14757"/>
                    <a:pt x="358" y="11636"/>
                  </a:cubicBezTo>
                  <a:cubicBezTo>
                    <a:pt x="358" y="8538"/>
                    <a:pt x="1628" y="5707"/>
                    <a:pt x="3657" y="3679"/>
                  </a:cubicBezTo>
                  <a:cubicBezTo>
                    <a:pt x="5707" y="1628"/>
                    <a:pt x="8516" y="380"/>
                    <a:pt x="11636" y="380"/>
                  </a:cubicBezTo>
                  <a:close/>
                  <a:moveTo>
                    <a:pt x="11636" y="1"/>
                  </a:moveTo>
                  <a:cubicBezTo>
                    <a:pt x="5217" y="1"/>
                    <a:pt x="1" y="5217"/>
                    <a:pt x="1" y="11636"/>
                  </a:cubicBezTo>
                  <a:cubicBezTo>
                    <a:pt x="1" y="18078"/>
                    <a:pt x="5217" y="23294"/>
                    <a:pt x="11636" y="23294"/>
                  </a:cubicBezTo>
                  <a:cubicBezTo>
                    <a:pt x="18056" y="23294"/>
                    <a:pt x="23272" y="18078"/>
                    <a:pt x="23272" y="11636"/>
                  </a:cubicBezTo>
                  <a:cubicBezTo>
                    <a:pt x="23272" y="5217"/>
                    <a:pt x="18056" y="1"/>
                    <a:pt x="11636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89" name="Google Shape;589;p11"/>
            <p:cNvSpPr/>
            <p:nvPr/>
          </p:nvSpPr>
          <p:spPr>
            <a:xfrm>
              <a:off x="8141175" y="965325"/>
              <a:ext cx="428000" cy="427425"/>
            </a:xfrm>
            <a:custGeom>
              <a:avLst/>
              <a:gdLst/>
              <a:ahLst/>
              <a:cxnLst/>
              <a:rect l="l" t="t" r="r" b="b"/>
              <a:pathLst>
                <a:path w="17120" h="17097" extrusionOk="0">
                  <a:moveTo>
                    <a:pt x="8560" y="0"/>
                  </a:moveTo>
                  <a:cubicBezTo>
                    <a:pt x="3835" y="0"/>
                    <a:pt x="1" y="3812"/>
                    <a:pt x="1" y="8537"/>
                  </a:cubicBezTo>
                  <a:cubicBezTo>
                    <a:pt x="1" y="13263"/>
                    <a:pt x="3835" y="17097"/>
                    <a:pt x="8560" y="17097"/>
                  </a:cubicBezTo>
                  <a:cubicBezTo>
                    <a:pt x="13286" y="17097"/>
                    <a:pt x="17120" y="13263"/>
                    <a:pt x="17120" y="8537"/>
                  </a:cubicBezTo>
                  <a:cubicBezTo>
                    <a:pt x="17120" y="3812"/>
                    <a:pt x="13286" y="0"/>
                    <a:pt x="8560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0" name="Google Shape;590;p11"/>
            <p:cNvSpPr/>
            <p:nvPr/>
          </p:nvSpPr>
          <p:spPr>
            <a:xfrm>
              <a:off x="8136725" y="960300"/>
              <a:ext cx="436925" cy="437475"/>
            </a:xfrm>
            <a:custGeom>
              <a:avLst/>
              <a:gdLst/>
              <a:ahLst/>
              <a:cxnLst/>
              <a:rect l="l" t="t" r="r" b="b"/>
              <a:pathLst>
                <a:path w="17477" h="17499" extrusionOk="0">
                  <a:moveTo>
                    <a:pt x="8738" y="379"/>
                  </a:moveTo>
                  <a:cubicBezTo>
                    <a:pt x="11057" y="379"/>
                    <a:pt x="13130" y="1316"/>
                    <a:pt x="14645" y="2831"/>
                  </a:cubicBezTo>
                  <a:cubicBezTo>
                    <a:pt x="16161" y="4347"/>
                    <a:pt x="17097" y="6442"/>
                    <a:pt x="17097" y="8738"/>
                  </a:cubicBezTo>
                  <a:cubicBezTo>
                    <a:pt x="17097" y="11056"/>
                    <a:pt x="16161" y="13152"/>
                    <a:pt x="14645" y="14667"/>
                  </a:cubicBezTo>
                  <a:cubicBezTo>
                    <a:pt x="13130" y="16183"/>
                    <a:pt x="11057" y="17119"/>
                    <a:pt x="8738" y="17119"/>
                  </a:cubicBezTo>
                  <a:cubicBezTo>
                    <a:pt x="6420" y="17119"/>
                    <a:pt x="4325" y="16183"/>
                    <a:pt x="2809" y="14667"/>
                  </a:cubicBezTo>
                  <a:cubicBezTo>
                    <a:pt x="1293" y="13152"/>
                    <a:pt x="357" y="11056"/>
                    <a:pt x="357" y="8738"/>
                  </a:cubicBezTo>
                  <a:cubicBezTo>
                    <a:pt x="357" y="6442"/>
                    <a:pt x="1293" y="4347"/>
                    <a:pt x="2809" y="2831"/>
                  </a:cubicBezTo>
                  <a:cubicBezTo>
                    <a:pt x="4325" y="1316"/>
                    <a:pt x="6420" y="379"/>
                    <a:pt x="8738" y="379"/>
                  </a:cubicBezTo>
                  <a:close/>
                  <a:moveTo>
                    <a:pt x="8738" y="0"/>
                  </a:moveTo>
                  <a:cubicBezTo>
                    <a:pt x="3901" y="0"/>
                    <a:pt x="1" y="3924"/>
                    <a:pt x="1" y="8738"/>
                  </a:cubicBezTo>
                  <a:cubicBezTo>
                    <a:pt x="1" y="13575"/>
                    <a:pt x="3901" y="17498"/>
                    <a:pt x="8738" y="17498"/>
                  </a:cubicBezTo>
                  <a:cubicBezTo>
                    <a:pt x="13553" y="17498"/>
                    <a:pt x="17476" y="13575"/>
                    <a:pt x="17476" y="8738"/>
                  </a:cubicBezTo>
                  <a:cubicBezTo>
                    <a:pt x="17476" y="3924"/>
                    <a:pt x="13553" y="0"/>
                    <a:pt x="8738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1" name="Google Shape;591;p11"/>
            <p:cNvSpPr/>
            <p:nvPr/>
          </p:nvSpPr>
          <p:spPr>
            <a:xfrm>
              <a:off x="8219750" y="1043875"/>
              <a:ext cx="270300" cy="270300"/>
            </a:xfrm>
            <a:custGeom>
              <a:avLst/>
              <a:gdLst/>
              <a:ahLst/>
              <a:cxnLst/>
              <a:rect l="l" t="t" r="r" b="b"/>
              <a:pathLst>
                <a:path w="10812" h="10812" extrusionOk="0">
                  <a:moveTo>
                    <a:pt x="5417" y="1"/>
                  </a:moveTo>
                  <a:cubicBezTo>
                    <a:pt x="2430" y="1"/>
                    <a:pt x="1" y="2431"/>
                    <a:pt x="1" y="5395"/>
                  </a:cubicBezTo>
                  <a:cubicBezTo>
                    <a:pt x="1" y="8382"/>
                    <a:pt x="2430" y="10812"/>
                    <a:pt x="5417" y="10812"/>
                  </a:cubicBezTo>
                  <a:cubicBezTo>
                    <a:pt x="8404" y="10812"/>
                    <a:pt x="10812" y="8382"/>
                    <a:pt x="10812" y="5395"/>
                  </a:cubicBezTo>
                  <a:cubicBezTo>
                    <a:pt x="10812" y="2431"/>
                    <a:pt x="8404" y="1"/>
                    <a:pt x="5417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2" name="Google Shape;592;p11"/>
            <p:cNvSpPr/>
            <p:nvPr/>
          </p:nvSpPr>
          <p:spPr>
            <a:xfrm>
              <a:off x="8215300" y="1039425"/>
              <a:ext cx="279775" cy="279225"/>
            </a:xfrm>
            <a:custGeom>
              <a:avLst/>
              <a:gdLst/>
              <a:ahLst/>
              <a:cxnLst/>
              <a:rect l="l" t="t" r="r" b="b"/>
              <a:pathLst>
                <a:path w="11191" h="11169" extrusionOk="0">
                  <a:moveTo>
                    <a:pt x="5595" y="357"/>
                  </a:moveTo>
                  <a:cubicBezTo>
                    <a:pt x="7044" y="357"/>
                    <a:pt x="8337" y="937"/>
                    <a:pt x="9273" y="1895"/>
                  </a:cubicBezTo>
                  <a:cubicBezTo>
                    <a:pt x="10232" y="2832"/>
                    <a:pt x="10811" y="4147"/>
                    <a:pt x="10811" y="5573"/>
                  </a:cubicBezTo>
                  <a:cubicBezTo>
                    <a:pt x="10811" y="7022"/>
                    <a:pt x="10232" y="8337"/>
                    <a:pt x="9273" y="9273"/>
                  </a:cubicBezTo>
                  <a:cubicBezTo>
                    <a:pt x="8337" y="10210"/>
                    <a:pt x="7044" y="10789"/>
                    <a:pt x="5595" y="10789"/>
                  </a:cubicBezTo>
                  <a:cubicBezTo>
                    <a:pt x="4147" y="10789"/>
                    <a:pt x="2854" y="10210"/>
                    <a:pt x="1895" y="9273"/>
                  </a:cubicBezTo>
                  <a:cubicBezTo>
                    <a:pt x="959" y="8337"/>
                    <a:pt x="379" y="7022"/>
                    <a:pt x="379" y="5573"/>
                  </a:cubicBezTo>
                  <a:cubicBezTo>
                    <a:pt x="379" y="4147"/>
                    <a:pt x="959" y="2832"/>
                    <a:pt x="1895" y="1895"/>
                  </a:cubicBezTo>
                  <a:cubicBezTo>
                    <a:pt x="2854" y="937"/>
                    <a:pt x="4147" y="357"/>
                    <a:pt x="5595" y="357"/>
                  </a:cubicBezTo>
                  <a:close/>
                  <a:moveTo>
                    <a:pt x="5595" y="1"/>
                  </a:moveTo>
                  <a:cubicBezTo>
                    <a:pt x="2497" y="1"/>
                    <a:pt x="1" y="2497"/>
                    <a:pt x="1" y="5573"/>
                  </a:cubicBezTo>
                  <a:cubicBezTo>
                    <a:pt x="1" y="8672"/>
                    <a:pt x="2497" y="11168"/>
                    <a:pt x="5595" y="11168"/>
                  </a:cubicBezTo>
                  <a:cubicBezTo>
                    <a:pt x="8671" y="11168"/>
                    <a:pt x="11190" y="8672"/>
                    <a:pt x="11190" y="5573"/>
                  </a:cubicBezTo>
                  <a:cubicBezTo>
                    <a:pt x="11190" y="2497"/>
                    <a:pt x="8671" y="1"/>
                    <a:pt x="5595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3" name="Google Shape;593;p11"/>
          <p:cNvGrpSpPr/>
          <p:nvPr/>
        </p:nvGrpSpPr>
        <p:grpSpPr>
          <a:xfrm rot="5400000">
            <a:off x="1977102" y="4467735"/>
            <a:ext cx="389367" cy="390100"/>
            <a:chOff x="7353050" y="316275"/>
            <a:chExt cx="292025" cy="292575"/>
          </a:xfrm>
        </p:grpSpPr>
        <p:sp>
          <p:nvSpPr>
            <p:cNvPr id="594" name="Google Shape;594;p11"/>
            <p:cNvSpPr/>
            <p:nvPr/>
          </p:nvSpPr>
          <p:spPr>
            <a:xfrm>
              <a:off x="7358075" y="321275"/>
              <a:ext cx="282550" cy="282550"/>
            </a:xfrm>
            <a:custGeom>
              <a:avLst/>
              <a:gdLst/>
              <a:ahLst/>
              <a:cxnLst/>
              <a:rect l="l" t="t" r="r" b="b"/>
              <a:pathLst>
                <a:path w="11302" h="11302" extrusionOk="0">
                  <a:moveTo>
                    <a:pt x="5640" y="1"/>
                  </a:moveTo>
                  <a:cubicBezTo>
                    <a:pt x="2519" y="1"/>
                    <a:pt x="0" y="2520"/>
                    <a:pt x="0" y="5640"/>
                  </a:cubicBezTo>
                  <a:cubicBezTo>
                    <a:pt x="0" y="8783"/>
                    <a:pt x="2519" y="11302"/>
                    <a:pt x="5640" y="11302"/>
                  </a:cubicBezTo>
                  <a:cubicBezTo>
                    <a:pt x="8783" y="11302"/>
                    <a:pt x="11301" y="8783"/>
                    <a:pt x="11301" y="5640"/>
                  </a:cubicBezTo>
                  <a:cubicBezTo>
                    <a:pt x="11301" y="2520"/>
                    <a:pt x="8783" y="1"/>
                    <a:pt x="5640" y="1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5" name="Google Shape;595;p11"/>
            <p:cNvSpPr/>
            <p:nvPr/>
          </p:nvSpPr>
          <p:spPr>
            <a:xfrm>
              <a:off x="7353050" y="316275"/>
              <a:ext cx="292025" cy="292575"/>
            </a:xfrm>
            <a:custGeom>
              <a:avLst/>
              <a:gdLst/>
              <a:ahLst/>
              <a:cxnLst/>
              <a:rect l="l" t="t" r="r" b="b"/>
              <a:pathLst>
                <a:path w="11681" h="11703" extrusionOk="0">
                  <a:moveTo>
                    <a:pt x="5841" y="379"/>
                  </a:moveTo>
                  <a:cubicBezTo>
                    <a:pt x="7356" y="379"/>
                    <a:pt x="8716" y="981"/>
                    <a:pt x="9719" y="1984"/>
                  </a:cubicBezTo>
                  <a:cubicBezTo>
                    <a:pt x="10700" y="2965"/>
                    <a:pt x="11324" y="4347"/>
                    <a:pt x="11324" y="5840"/>
                  </a:cubicBezTo>
                  <a:cubicBezTo>
                    <a:pt x="11324" y="7356"/>
                    <a:pt x="10700" y="8738"/>
                    <a:pt x="9719" y="9719"/>
                  </a:cubicBezTo>
                  <a:cubicBezTo>
                    <a:pt x="8716" y="10699"/>
                    <a:pt x="7356" y="11324"/>
                    <a:pt x="5841" y="11324"/>
                  </a:cubicBezTo>
                  <a:cubicBezTo>
                    <a:pt x="4347" y="11324"/>
                    <a:pt x="2965" y="10699"/>
                    <a:pt x="1984" y="9719"/>
                  </a:cubicBezTo>
                  <a:cubicBezTo>
                    <a:pt x="981" y="8738"/>
                    <a:pt x="380" y="7356"/>
                    <a:pt x="380" y="5840"/>
                  </a:cubicBezTo>
                  <a:cubicBezTo>
                    <a:pt x="380" y="4347"/>
                    <a:pt x="981" y="2965"/>
                    <a:pt x="1984" y="1984"/>
                  </a:cubicBezTo>
                  <a:cubicBezTo>
                    <a:pt x="2965" y="981"/>
                    <a:pt x="4347" y="379"/>
                    <a:pt x="5841" y="379"/>
                  </a:cubicBezTo>
                  <a:close/>
                  <a:moveTo>
                    <a:pt x="5841" y="0"/>
                  </a:moveTo>
                  <a:cubicBezTo>
                    <a:pt x="2631" y="0"/>
                    <a:pt x="1" y="2630"/>
                    <a:pt x="1" y="5840"/>
                  </a:cubicBezTo>
                  <a:cubicBezTo>
                    <a:pt x="1" y="9072"/>
                    <a:pt x="2631" y="11703"/>
                    <a:pt x="5841" y="11703"/>
                  </a:cubicBezTo>
                  <a:cubicBezTo>
                    <a:pt x="9073" y="11703"/>
                    <a:pt x="11681" y="9072"/>
                    <a:pt x="11681" y="5840"/>
                  </a:cubicBezTo>
                  <a:cubicBezTo>
                    <a:pt x="11681" y="2630"/>
                    <a:pt x="9073" y="0"/>
                    <a:pt x="5841" y="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6" name="Google Shape;596;p11"/>
            <p:cNvSpPr/>
            <p:nvPr/>
          </p:nvSpPr>
          <p:spPr>
            <a:xfrm>
              <a:off x="7419925" y="383125"/>
              <a:ext cx="158275" cy="158300"/>
            </a:xfrm>
            <a:custGeom>
              <a:avLst/>
              <a:gdLst/>
              <a:ahLst/>
              <a:cxnLst/>
              <a:rect l="l" t="t" r="r" b="b"/>
              <a:pathLst>
                <a:path w="6331" h="6332" extrusionOk="0">
                  <a:moveTo>
                    <a:pt x="3166" y="1"/>
                  </a:moveTo>
                  <a:cubicBezTo>
                    <a:pt x="1427" y="1"/>
                    <a:pt x="0" y="1428"/>
                    <a:pt x="0" y="3166"/>
                  </a:cubicBezTo>
                  <a:cubicBezTo>
                    <a:pt x="0" y="4927"/>
                    <a:pt x="1427" y="6331"/>
                    <a:pt x="3166" y="6331"/>
                  </a:cubicBezTo>
                  <a:cubicBezTo>
                    <a:pt x="4927" y="6331"/>
                    <a:pt x="6331" y="4927"/>
                    <a:pt x="6331" y="3166"/>
                  </a:cubicBezTo>
                  <a:cubicBezTo>
                    <a:pt x="6331" y="1428"/>
                    <a:pt x="4927" y="1"/>
                    <a:pt x="3166" y="1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597" name="Google Shape;597;p11"/>
            <p:cNvSpPr/>
            <p:nvPr/>
          </p:nvSpPr>
          <p:spPr>
            <a:xfrm>
              <a:off x="7415475" y="378675"/>
              <a:ext cx="167750" cy="167775"/>
            </a:xfrm>
            <a:custGeom>
              <a:avLst/>
              <a:gdLst/>
              <a:ahLst/>
              <a:cxnLst/>
              <a:rect l="l" t="t" r="r" b="b"/>
              <a:pathLst>
                <a:path w="6710" h="6711" extrusionOk="0">
                  <a:moveTo>
                    <a:pt x="3344" y="380"/>
                  </a:moveTo>
                  <a:cubicBezTo>
                    <a:pt x="4168" y="380"/>
                    <a:pt x="4926" y="714"/>
                    <a:pt x="5461" y="1249"/>
                  </a:cubicBezTo>
                  <a:cubicBezTo>
                    <a:pt x="5996" y="1784"/>
                    <a:pt x="6330" y="2519"/>
                    <a:pt x="6330" y="3344"/>
                  </a:cubicBezTo>
                  <a:cubicBezTo>
                    <a:pt x="6330" y="4169"/>
                    <a:pt x="5996" y="4927"/>
                    <a:pt x="5461" y="5462"/>
                  </a:cubicBezTo>
                  <a:cubicBezTo>
                    <a:pt x="4926" y="5997"/>
                    <a:pt x="4168" y="6331"/>
                    <a:pt x="3344" y="6331"/>
                  </a:cubicBezTo>
                  <a:cubicBezTo>
                    <a:pt x="2519" y="6331"/>
                    <a:pt x="1783" y="5997"/>
                    <a:pt x="1248" y="5462"/>
                  </a:cubicBezTo>
                  <a:cubicBezTo>
                    <a:pt x="713" y="4927"/>
                    <a:pt x="379" y="4169"/>
                    <a:pt x="379" y="3344"/>
                  </a:cubicBezTo>
                  <a:cubicBezTo>
                    <a:pt x="379" y="2519"/>
                    <a:pt x="713" y="1784"/>
                    <a:pt x="1248" y="1249"/>
                  </a:cubicBezTo>
                  <a:cubicBezTo>
                    <a:pt x="1783" y="714"/>
                    <a:pt x="2519" y="380"/>
                    <a:pt x="3344" y="380"/>
                  </a:cubicBezTo>
                  <a:close/>
                  <a:moveTo>
                    <a:pt x="3344" y="1"/>
                  </a:moveTo>
                  <a:cubicBezTo>
                    <a:pt x="1494" y="1"/>
                    <a:pt x="0" y="1494"/>
                    <a:pt x="0" y="3344"/>
                  </a:cubicBezTo>
                  <a:cubicBezTo>
                    <a:pt x="0" y="5194"/>
                    <a:pt x="1494" y="6710"/>
                    <a:pt x="3344" y="6710"/>
                  </a:cubicBezTo>
                  <a:cubicBezTo>
                    <a:pt x="5194" y="6710"/>
                    <a:pt x="6709" y="5194"/>
                    <a:pt x="6709" y="3344"/>
                  </a:cubicBezTo>
                  <a:cubicBezTo>
                    <a:pt x="6709" y="1494"/>
                    <a:pt x="5194" y="1"/>
                    <a:pt x="3344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598" name="Google Shape;598;p11"/>
          <p:cNvGrpSpPr/>
          <p:nvPr/>
        </p:nvGrpSpPr>
        <p:grpSpPr>
          <a:xfrm rot="5400000">
            <a:off x="2126835" y="6387101"/>
            <a:ext cx="233333" cy="233333"/>
            <a:chOff x="8792300" y="321275"/>
            <a:chExt cx="175000" cy="175000"/>
          </a:xfrm>
        </p:grpSpPr>
        <p:sp>
          <p:nvSpPr>
            <p:cNvPr id="599" name="Google Shape;599;p11"/>
            <p:cNvSpPr/>
            <p:nvPr/>
          </p:nvSpPr>
          <p:spPr>
            <a:xfrm>
              <a:off x="8796750" y="326300"/>
              <a:ext cx="166100" cy="165525"/>
            </a:xfrm>
            <a:custGeom>
              <a:avLst/>
              <a:gdLst/>
              <a:ahLst/>
              <a:cxnLst/>
              <a:rect l="l" t="t" r="r" b="b"/>
              <a:pathLst>
                <a:path w="6644" h="6621" extrusionOk="0">
                  <a:moveTo>
                    <a:pt x="3322" y="0"/>
                  </a:moveTo>
                  <a:cubicBezTo>
                    <a:pt x="1494" y="0"/>
                    <a:pt x="1" y="1471"/>
                    <a:pt x="1" y="3299"/>
                  </a:cubicBezTo>
                  <a:cubicBezTo>
                    <a:pt x="1" y="5127"/>
                    <a:pt x="1494" y="6620"/>
                    <a:pt x="3322" y="6620"/>
                  </a:cubicBezTo>
                  <a:cubicBezTo>
                    <a:pt x="5150" y="6620"/>
                    <a:pt x="6643" y="5127"/>
                    <a:pt x="6643" y="3299"/>
                  </a:cubicBezTo>
                  <a:cubicBezTo>
                    <a:pt x="6643" y="1471"/>
                    <a:pt x="5150" y="0"/>
                    <a:pt x="3322" y="0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0" name="Google Shape;600;p11"/>
            <p:cNvSpPr/>
            <p:nvPr/>
          </p:nvSpPr>
          <p:spPr>
            <a:xfrm>
              <a:off x="8792300" y="321275"/>
              <a:ext cx="175000" cy="175000"/>
            </a:xfrm>
            <a:custGeom>
              <a:avLst/>
              <a:gdLst/>
              <a:ahLst/>
              <a:cxnLst/>
              <a:rect l="l" t="t" r="r" b="b"/>
              <a:pathLst>
                <a:path w="7000" h="7000" extrusionOk="0">
                  <a:moveTo>
                    <a:pt x="3500" y="380"/>
                  </a:moveTo>
                  <a:cubicBezTo>
                    <a:pt x="4369" y="380"/>
                    <a:pt x="5149" y="736"/>
                    <a:pt x="5707" y="1293"/>
                  </a:cubicBezTo>
                  <a:cubicBezTo>
                    <a:pt x="6286" y="1873"/>
                    <a:pt x="6621" y="2653"/>
                    <a:pt x="6621" y="3500"/>
                  </a:cubicBezTo>
                  <a:cubicBezTo>
                    <a:pt x="6621" y="4370"/>
                    <a:pt x="6286" y="5150"/>
                    <a:pt x="5707" y="5729"/>
                  </a:cubicBezTo>
                  <a:cubicBezTo>
                    <a:pt x="5149" y="6286"/>
                    <a:pt x="4369" y="6643"/>
                    <a:pt x="3500" y="6643"/>
                  </a:cubicBezTo>
                  <a:cubicBezTo>
                    <a:pt x="2631" y="6643"/>
                    <a:pt x="1851" y="6286"/>
                    <a:pt x="1293" y="5729"/>
                  </a:cubicBezTo>
                  <a:cubicBezTo>
                    <a:pt x="714" y="5150"/>
                    <a:pt x="379" y="4370"/>
                    <a:pt x="379" y="3500"/>
                  </a:cubicBezTo>
                  <a:cubicBezTo>
                    <a:pt x="379" y="2653"/>
                    <a:pt x="714" y="1873"/>
                    <a:pt x="1293" y="1293"/>
                  </a:cubicBezTo>
                  <a:cubicBezTo>
                    <a:pt x="1851" y="736"/>
                    <a:pt x="2631" y="380"/>
                    <a:pt x="3500" y="380"/>
                  </a:cubicBezTo>
                  <a:close/>
                  <a:moveTo>
                    <a:pt x="3500" y="1"/>
                  </a:moveTo>
                  <a:cubicBezTo>
                    <a:pt x="1561" y="1"/>
                    <a:pt x="0" y="1583"/>
                    <a:pt x="0" y="3500"/>
                  </a:cubicBezTo>
                  <a:cubicBezTo>
                    <a:pt x="0" y="5439"/>
                    <a:pt x="1561" y="7000"/>
                    <a:pt x="3500" y="7000"/>
                  </a:cubicBezTo>
                  <a:cubicBezTo>
                    <a:pt x="5439" y="7000"/>
                    <a:pt x="7000" y="5439"/>
                    <a:pt x="7000" y="3500"/>
                  </a:cubicBezTo>
                  <a:cubicBezTo>
                    <a:pt x="7000" y="1583"/>
                    <a:pt x="5439" y="1"/>
                    <a:pt x="3500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1" name="Google Shape;601;p11"/>
            <p:cNvSpPr/>
            <p:nvPr/>
          </p:nvSpPr>
          <p:spPr>
            <a:xfrm>
              <a:off x="8833525" y="362525"/>
              <a:ext cx="92550" cy="93075"/>
            </a:xfrm>
            <a:custGeom>
              <a:avLst/>
              <a:gdLst/>
              <a:ahLst/>
              <a:cxnLst/>
              <a:rect l="l" t="t" r="r" b="b"/>
              <a:pathLst>
                <a:path w="3702" h="3723" extrusionOk="0">
                  <a:moveTo>
                    <a:pt x="1851" y="0"/>
                  </a:moveTo>
                  <a:cubicBezTo>
                    <a:pt x="826" y="0"/>
                    <a:pt x="1" y="825"/>
                    <a:pt x="1" y="1850"/>
                  </a:cubicBezTo>
                  <a:cubicBezTo>
                    <a:pt x="1" y="2876"/>
                    <a:pt x="826" y="3723"/>
                    <a:pt x="1851" y="3723"/>
                  </a:cubicBezTo>
                  <a:cubicBezTo>
                    <a:pt x="2876" y="3723"/>
                    <a:pt x="3701" y="2876"/>
                    <a:pt x="3701" y="1850"/>
                  </a:cubicBezTo>
                  <a:cubicBezTo>
                    <a:pt x="3701" y="825"/>
                    <a:pt x="2876" y="0"/>
                    <a:pt x="1851" y="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02" name="Google Shape;602;p11"/>
            <p:cNvSpPr/>
            <p:nvPr/>
          </p:nvSpPr>
          <p:spPr>
            <a:xfrm>
              <a:off x="8828525" y="358050"/>
              <a:ext cx="102550" cy="102000"/>
            </a:xfrm>
            <a:custGeom>
              <a:avLst/>
              <a:gdLst/>
              <a:ahLst/>
              <a:cxnLst/>
              <a:rect l="l" t="t" r="r" b="b"/>
              <a:pathLst>
                <a:path w="4102" h="4080" extrusionOk="0">
                  <a:moveTo>
                    <a:pt x="2051" y="357"/>
                  </a:moveTo>
                  <a:cubicBezTo>
                    <a:pt x="2519" y="357"/>
                    <a:pt x="2920" y="558"/>
                    <a:pt x="3232" y="848"/>
                  </a:cubicBezTo>
                  <a:cubicBezTo>
                    <a:pt x="3544" y="1160"/>
                    <a:pt x="3723" y="1583"/>
                    <a:pt x="3723" y="2029"/>
                  </a:cubicBezTo>
                  <a:cubicBezTo>
                    <a:pt x="3723" y="2497"/>
                    <a:pt x="3544" y="2921"/>
                    <a:pt x="3232" y="3211"/>
                  </a:cubicBezTo>
                  <a:cubicBezTo>
                    <a:pt x="2920" y="3523"/>
                    <a:pt x="2519" y="3701"/>
                    <a:pt x="2051" y="3701"/>
                  </a:cubicBezTo>
                  <a:cubicBezTo>
                    <a:pt x="1583" y="3701"/>
                    <a:pt x="1182" y="3523"/>
                    <a:pt x="870" y="3211"/>
                  </a:cubicBezTo>
                  <a:cubicBezTo>
                    <a:pt x="558" y="2921"/>
                    <a:pt x="379" y="2497"/>
                    <a:pt x="379" y="2029"/>
                  </a:cubicBezTo>
                  <a:cubicBezTo>
                    <a:pt x="379" y="1583"/>
                    <a:pt x="558" y="1160"/>
                    <a:pt x="870" y="848"/>
                  </a:cubicBezTo>
                  <a:cubicBezTo>
                    <a:pt x="1182" y="558"/>
                    <a:pt x="1583" y="357"/>
                    <a:pt x="2051" y="357"/>
                  </a:cubicBezTo>
                  <a:close/>
                  <a:moveTo>
                    <a:pt x="2051" y="1"/>
                  </a:moveTo>
                  <a:cubicBezTo>
                    <a:pt x="914" y="1"/>
                    <a:pt x="0" y="915"/>
                    <a:pt x="0" y="2029"/>
                  </a:cubicBezTo>
                  <a:cubicBezTo>
                    <a:pt x="0" y="3166"/>
                    <a:pt x="914" y="4080"/>
                    <a:pt x="2051" y="4080"/>
                  </a:cubicBezTo>
                  <a:cubicBezTo>
                    <a:pt x="3188" y="4080"/>
                    <a:pt x="4102" y="3166"/>
                    <a:pt x="4102" y="2029"/>
                  </a:cubicBezTo>
                  <a:cubicBezTo>
                    <a:pt x="4102" y="915"/>
                    <a:pt x="3188" y="1"/>
                    <a:pt x="2051" y="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03" name="Google Shape;603;p11"/>
          <p:cNvSpPr/>
          <p:nvPr/>
        </p:nvSpPr>
        <p:spPr>
          <a:xfrm rot="5400000">
            <a:off x="1836157" y="2251660"/>
            <a:ext cx="384819" cy="384449"/>
          </a:xfrm>
          <a:custGeom>
            <a:avLst/>
            <a:gdLst/>
            <a:ahLst/>
            <a:cxnLst/>
            <a:rect l="l" t="t" r="r" b="b"/>
            <a:pathLst>
              <a:path w="22915" h="22893" extrusionOk="0">
                <a:moveTo>
                  <a:pt x="11457" y="0"/>
                </a:moveTo>
                <a:cubicBezTo>
                  <a:pt x="5127" y="0"/>
                  <a:pt x="0" y="5127"/>
                  <a:pt x="0" y="11435"/>
                </a:cubicBezTo>
                <a:cubicBezTo>
                  <a:pt x="0" y="17766"/>
                  <a:pt x="5127" y="22892"/>
                  <a:pt x="11457" y="22892"/>
                </a:cubicBezTo>
                <a:cubicBezTo>
                  <a:pt x="17788" y="22892"/>
                  <a:pt x="22914" y="17766"/>
                  <a:pt x="22914" y="11435"/>
                </a:cubicBezTo>
                <a:cubicBezTo>
                  <a:pt x="22914" y="5127"/>
                  <a:pt x="17788" y="0"/>
                  <a:pt x="11457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4" name="Google Shape;604;p11"/>
          <p:cNvSpPr/>
          <p:nvPr/>
        </p:nvSpPr>
        <p:spPr>
          <a:xfrm rot="5400000">
            <a:off x="1833170" y="2248281"/>
            <a:ext cx="390815" cy="391184"/>
          </a:xfrm>
          <a:custGeom>
            <a:avLst/>
            <a:gdLst/>
            <a:ahLst/>
            <a:cxnLst/>
            <a:rect l="l" t="t" r="r" b="b"/>
            <a:pathLst>
              <a:path w="23272" h="23294" extrusionOk="0">
                <a:moveTo>
                  <a:pt x="11636" y="380"/>
                </a:moveTo>
                <a:cubicBezTo>
                  <a:pt x="14757" y="380"/>
                  <a:pt x="17566" y="1628"/>
                  <a:pt x="19594" y="3679"/>
                </a:cubicBezTo>
                <a:cubicBezTo>
                  <a:pt x="21645" y="5707"/>
                  <a:pt x="22893" y="8538"/>
                  <a:pt x="22893" y="11636"/>
                </a:cubicBezTo>
                <a:cubicBezTo>
                  <a:pt x="22893" y="14757"/>
                  <a:pt x="21645" y="17565"/>
                  <a:pt x="19594" y="19616"/>
                </a:cubicBezTo>
                <a:cubicBezTo>
                  <a:pt x="17566" y="21644"/>
                  <a:pt x="14757" y="22915"/>
                  <a:pt x="11636" y="22915"/>
                </a:cubicBezTo>
                <a:cubicBezTo>
                  <a:pt x="8516" y="22915"/>
                  <a:pt x="5707" y="21644"/>
                  <a:pt x="3657" y="19616"/>
                </a:cubicBezTo>
                <a:cubicBezTo>
                  <a:pt x="1628" y="17565"/>
                  <a:pt x="358" y="14757"/>
                  <a:pt x="358" y="11636"/>
                </a:cubicBezTo>
                <a:cubicBezTo>
                  <a:pt x="358" y="8538"/>
                  <a:pt x="1628" y="5707"/>
                  <a:pt x="3657" y="3679"/>
                </a:cubicBezTo>
                <a:cubicBezTo>
                  <a:pt x="5707" y="1628"/>
                  <a:pt x="8516" y="380"/>
                  <a:pt x="11636" y="380"/>
                </a:cubicBezTo>
                <a:close/>
                <a:moveTo>
                  <a:pt x="11636" y="1"/>
                </a:moveTo>
                <a:cubicBezTo>
                  <a:pt x="5217" y="1"/>
                  <a:pt x="1" y="5217"/>
                  <a:pt x="1" y="11636"/>
                </a:cubicBezTo>
                <a:cubicBezTo>
                  <a:pt x="1" y="18078"/>
                  <a:pt x="5217" y="23294"/>
                  <a:pt x="11636" y="23294"/>
                </a:cubicBezTo>
                <a:cubicBezTo>
                  <a:pt x="18056" y="23294"/>
                  <a:pt x="23272" y="18078"/>
                  <a:pt x="23272" y="11636"/>
                </a:cubicBezTo>
                <a:cubicBezTo>
                  <a:pt x="23272" y="5217"/>
                  <a:pt x="18056" y="1"/>
                  <a:pt x="11636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5" name="Google Shape;605;p11"/>
          <p:cNvSpPr/>
          <p:nvPr/>
        </p:nvSpPr>
        <p:spPr>
          <a:xfrm rot="5400000">
            <a:off x="1884815" y="2300320"/>
            <a:ext cx="287501" cy="287116"/>
          </a:xfrm>
          <a:custGeom>
            <a:avLst/>
            <a:gdLst/>
            <a:ahLst/>
            <a:cxnLst/>
            <a:rect l="l" t="t" r="r" b="b"/>
            <a:pathLst>
              <a:path w="17120" h="17097" extrusionOk="0">
                <a:moveTo>
                  <a:pt x="8560" y="0"/>
                </a:moveTo>
                <a:cubicBezTo>
                  <a:pt x="3835" y="0"/>
                  <a:pt x="1" y="3812"/>
                  <a:pt x="1" y="8537"/>
                </a:cubicBezTo>
                <a:cubicBezTo>
                  <a:pt x="1" y="13263"/>
                  <a:pt x="3835" y="17097"/>
                  <a:pt x="8560" y="17097"/>
                </a:cubicBezTo>
                <a:cubicBezTo>
                  <a:pt x="13286" y="17097"/>
                  <a:pt x="17120" y="13263"/>
                  <a:pt x="17120" y="8537"/>
                </a:cubicBezTo>
                <a:cubicBezTo>
                  <a:pt x="17120" y="3812"/>
                  <a:pt x="13286" y="0"/>
                  <a:pt x="8560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6" name="Google Shape;606;p11"/>
          <p:cNvSpPr/>
          <p:nvPr/>
        </p:nvSpPr>
        <p:spPr>
          <a:xfrm rot="5400000">
            <a:off x="1881818" y="2296953"/>
            <a:ext cx="293497" cy="293867"/>
          </a:xfrm>
          <a:custGeom>
            <a:avLst/>
            <a:gdLst/>
            <a:ahLst/>
            <a:cxnLst/>
            <a:rect l="l" t="t" r="r" b="b"/>
            <a:pathLst>
              <a:path w="17477" h="17499" extrusionOk="0">
                <a:moveTo>
                  <a:pt x="8738" y="379"/>
                </a:moveTo>
                <a:cubicBezTo>
                  <a:pt x="11057" y="379"/>
                  <a:pt x="13130" y="1316"/>
                  <a:pt x="14645" y="2831"/>
                </a:cubicBezTo>
                <a:cubicBezTo>
                  <a:pt x="16161" y="4347"/>
                  <a:pt x="17097" y="6442"/>
                  <a:pt x="17097" y="8738"/>
                </a:cubicBezTo>
                <a:cubicBezTo>
                  <a:pt x="17097" y="11056"/>
                  <a:pt x="16161" y="13152"/>
                  <a:pt x="14645" y="14667"/>
                </a:cubicBezTo>
                <a:cubicBezTo>
                  <a:pt x="13130" y="16183"/>
                  <a:pt x="11057" y="17119"/>
                  <a:pt x="8738" y="17119"/>
                </a:cubicBezTo>
                <a:cubicBezTo>
                  <a:pt x="6420" y="17119"/>
                  <a:pt x="4325" y="16183"/>
                  <a:pt x="2809" y="14667"/>
                </a:cubicBezTo>
                <a:cubicBezTo>
                  <a:pt x="1293" y="13152"/>
                  <a:pt x="357" y="11056"/>
                  <a:pt x="357" y="8738"/>
                </a:cubicBezTo>
                <a:cubicBezTo>
                  <a:pt x="357" y="6442"/>
                  <a:pt x="1293" y="4347"/>
                  <a:pt x="2809" y="2831"/>
                </a:cubicBezTo>
                <a:cubicBezTo>
                  <a:pt x="4325" y="1316"/>
                  <a:pt x="6420" y="379"/>
                  <a:pt x="8738" y="379"/>
                </a:cubicBezTo>
                <a:close/>
                <a:moveTo>
                  <a:pt x="8738" y="0"/>
                </a:moveTo>
                <a:cubicBezTo>
                  <a:pt x="3901" y="0"/>
                  <a:pt x="1" y="3924"/>
                  <a:pt x="1" y="8738"/>
                </a:cubicBezTo>
                <a:cubicBezTo>
                  <a:pt x="1" y="13575"/>
                  <a:pt x="3901" y="17498"/>
                  <a:pt x="8738" y="17498"/>
                </a:cubicBezTo>
                <a:cubicBezTo>
                  <a:pt x="13553" y="17498"/>
                  <a:pt x="17476" y="13575"/>
                  <a:pt x="17476" y="8738"/>
                </a:cubicBezTo>
                <a:cubicBezTo>
                  <a:pt x="17476" y="3924"/>
                  <a:pt x="13553" y="0"/>
                  <a:pt x="8738" y="0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7" name="Google Shape;607;p11"/>
          <p:cNvSpPr/>
          <p:nvPr/>
        </p:nvSpPr>
        <p:spPr>
          <a:xfrm rot="5400000">
            <a:off x="1937787" y="2352912"/>
            <a:ext cx="181569" cy="181569"/>
          </a:xfrm>
          <a:custGeom>
            <a:avLst/>
            <a:gdLst/>
            <a:ahLst/>
            <a:cxnLst/>
            <a:rect l="l" t="t" r="r" b="b"/>
            <a:pathLst>
              <a:path w="10812" h="10812" extrusionOk="0">
                <a:moveTo>
                  <a:pt x="5417" y="1"/>
                </a:moveTo>
                <a:cubicBezTo>
                  <a:pt x="2430" y="1"/>
                  <a:pt x="1" y="2431"/>
                  <a:pt x="1" y="5395"/>
                </a:cubicBezTo>
                <a:cubicBezTo>
                  <a:pt x="1" y="8382"/>
                  <a:pt x="2430" y="10812"/>
                  <a:pt x="5417" y="10812"/>
                </a:cubicBezTo>
                <a:cubicBezTo>
                  <a:pt x="8404" y="10812"/>
                  <a:pt x="10812" y="8382"/>
                  <a:pt x="10812" y="5395"/>
                </a:cubicBezTo>
                <a:cubicBezTo>
                  <a:pt x="10812" y="2431"/>
                  <a:pt x="8404" y="1"/>
                  <a:pt x="5417" y="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608" name="Google Shape;608;p11"/>
          <p:cNvSpPr/>
          <p:nvPr/>
        </p:nvSpPr>
        <p:spPr>
          <a:xfrm rot="5400000">
            <a:off x="1934597" y="2350107"/>
            <a:ext cx="187935" cy="187565"/>
          </a:xfrm>
          <a:custGeom>
            <a:avLst/>
            <a:gdLst/>
            <a:ahLst/>
            <a:cxnLst/>
            <a:rect l="l" t="t" r="r" b="b"/>
            <a:pathLst>
              <a:path w="11191" h="11169" extrusionOk="0">
                <a:moveTo>
                  <a:pt x="5595" y="357"/>
                </a:moveTo>
                <a:cubicBezTo>
                  <a:pt x="7044" y="357"/>
                  <a:pt x="8337" y="937"/>
                  <a:pt x="9273" y="1895"/>
                </a:cubicBezTo>
                <a:cubicBezTo>
                  <a:pt x="10232" y="2832"/>
                  <a:pt x="10811" y="4147"/>
                  <a:pt x="10811" y="5573"/>
                </a:cubicBezTo>
                <a:cubicBezTo>
                  <a:pt x="10811" y="7022"/>
                  <a:pt x="10232" y="8337"/>
                  <a:pt x="9273" y="9273"/>
                </a:cubicBezTo>
                <a:cubicBezTo>
                  <a:pt x="8337" y="10210"/>
                  <a:pt x="7044" y="10789"/>
                  <a:pt x="5595" y="10789"/>
                </a:cubicBezTo>
                <a:cubicBezTo>
                  <a:pt x="4147" y="10789"/>
                  <a:pt x="2854" y="10210"/>
                  <a:pt x="1895" y="9273"/>
                </a:cubicBezTo>
                <a:cubicBezTo>
                  <a:pt x="959" y="8337"/>
                  <a:pt x="379" y="7022"/>
                  <a:pt x="379" y="5573"/>
                </a:cubicBezTo>
                <a:cubicBezTo>
                  <a:pt x="379" y="4147"/>
                  <a:pt x="959" y="2832"/>
                  <a:pt x="1895" y="1895"/>
                </a:cubicBezTo>
                <a:cubicBezTo>
                  <a:pt x="2854" y="937"/>
                  <a:pt x="4147" y="357"/>
                  <a:pt x="5595" y="357"/>
                </a:cubicBezTo>
                <a:close/>
                <a:moveTo>
                  <a:pt x="5595" y="1"/>
                </a:moveTo>
                <a:cubicBezTo>
                  <a:pt x="2497" y="1"/>
                  <a:pt x="1" y="2497"/>
                  <a:pt x="1" y="5573"/>
                </a:cubicBezTo>
                <a:cubicBezTo>
                  <a:pt x="1" y="8672"/>
                  <a:pt x="2497" y="11168"/>
                  <a:pt x="5595" y="11168"/>
                </a:cubicBezTo>
                <a:cubicBezTo>
                  <a:pt x="8671" y="11168"/>
                  <a:pt x="11190" y="8672"/>
                  <a:pt x="11190" y="5573"/>
                </a:cubicBezTo>
                <a:cubicBezTo>
                  <a:pt x="11190" y="2497"/>
                  <a:pt x="8671" y="1"/>
                  <a:pt x="5595" y="1"/>
                </a:cubicBez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grpSp>
        <p:nvGrpSpPr>
          <p:cNvPr id="609" name="Google Shape;609;p11"/>
          <p:cNvGrpSpPr/>
          <p:nvPr/>
        </p:nvGrpSpPr>
        <p:grpSpPr>
          <a:xfrm rot="5400000">
            <a:off x="2268161" y="2020508"/>
            <a:ext cx="233351" cy="36000"/>
            <a:chOff x="5662375" y="212375"/>
            <a:chExt cx="175013" cy="27000"/>
          </a:xfrm>
        </p:grpSpPr>
        <p:sp>
          <p:nvSpPr>
            <p:cNvPr id="610" name="Google Shape;610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1" name="Google Shape;611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2" name="Google Shape;612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3" name="Google Shape;613;p11"/>
          <p:cNvGrpSpPr/>
          <p:nvPr/>
        </p:nvGrpSpPr>
        <p:grpSpPr>
          <a:xfrm rot="5400000">
            <a:off x="2426027" y="6082775"/>
            <a:ext cx="233351" cy="36000"/>
            <a:chOff x="5662375" y="212375"/>
            <a:chExt cx="175013" cy="27000"/>
          </a:xfrm>
        </p:grpSpPr>
        <p:sp>
          <p:nvSpPr>
            <p:cNvPr id="614" name="Google Shape;614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5" name="Google Shape;615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6" name="Google Shape;616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grpSp>
        <p:nvGrpSpPr>
          <p:cNvPr id="617" name="Google Shape;617;p11"/>
          <p:cNvGrpSpPr/>
          <p:nvPr/>
        </p:nvGrpSpPr>
        <p:grpSpPr>
          <a:xfrm rot="5400000">
            <a:off x="544794" y="5521041"/>
            <a:ext cx="233351" cy="36000"/>
            <a:chOff x="5662375" y="212375"/>
            <a:chExt cx="175013" cy="27000"/>
          </a:xfrm>
        </p:grpSpPr>
        <p:sp>
          <p:nvSpPr>
            <p:cNvPr id="618" name="Google Shape;618;p11"/>
            <p:cNvSpPr/>
            <p:nvPr/>
          </p:nvSpPr>
          <p:spPr>
            <a:xfrm>
              <a:off x="5662375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19" name="Google Shape;619;p11"/>
            <p:cNvSpPr/>
            <p:nvPr/>
          </p:nvSpPr>
          <p:spPr>
            <a:xfrm>
              <a:off x="5736381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  <p:sp>
          <p:nvSpPr>
            <p:cNvPr id="620" name="Google Shape;620;p11"/>
            <p:cNvSpPr/>
            <p:nvPr/>
          </p:nvSpPr>
          <p:spPr>
            <a:xfrm>
              <a:off x="5810388" y="212375"/>
              <a:ext cx="27000" cy="2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2400"/>
            </a:p>
          </p:txBody>
        </p:sp>
      </p:grpSp>
      <p:sp>
        <p:nvSpPr>
          <p:cNvPr id="621" name="Google Shape;621;p11"/>
          <p:cNvSpPr txBox="1">
            <a:spLocks noGrp="1"/>
          </p:cNvSpPr>
          <p:nvPr>
            <p:ph type="title" hasCustomPrompt="1"/>
          </p:nvPr>
        </p:nvSpPr>
        <p:spPr>
          <a:xfrm>
            <a:off x="3499104" y="2743200"/>
            <a:ext cx="5206000" cy="1048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9600"/>
              <a:buNone/>
              <a:defRPr sz="12800"/>
            </a:lvl9pPr>
          </a:lstStyle>
          <a:p>
            <a:r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350015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 preserve="1">
  <p:cSld name="Blank">
    <p:spTree>
      <p:nvGrpSpPr>
        <p:cNvPr id="1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991936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7.xml"/><Relationship Id="rId13" Type="http://schemas.openxmlformats.org/officeDocument/2006/relationships/slideLayout" Target="../slideLayouts/slideLayout42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32.xml"/><Relationship Id="rId7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41.xml"/><Relationship Id="rId17" Type="http://schemas.openxmlformats.org/officeDocument/2006/relationships/slideLayout" Target="../slideLayouts/slideLayout46.xml"/><Relationship Id="rId2" Type="http://schemas.openxmlformats.org/officeDocument/2006/relationships/slideLayout" Target="../slideLayouts/slideLayout31.xml"/><Relationship Id="rId16" Type="http://schemas.openxmlformats.org/officeDocument/2006/relationships/slideLayout" Target="../slideLayouts/slideLayout45.xml"/><Relationship Id="rId1" Type="http://schemas.openxmlformats.org/officeDocument/2006/relationships/slideLayout" Target="../slideLayouts/slideLayout30.xml"/><Relationship Id="rId6" Type="http://schemas.openxmlformats.org/officeDocument/2006/relationships/slideLayout" Target="../slideLayouts/slideLayout35.xml"/><Relationship Id="rId11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44.xml"/><Relationship Id="rId10" Type="http://schemas.openxmlformats.org/officeDocument/2006/relationships/slideLayout" Target="../slideLayouts/slideLayout39.xml"/><Relationship Id="rId4" Type="http://schemas.openxmlformats.org/officeDocument/2006/relationships/slideLayout" Target="../slideLayouts/slideLayout33.xml"/><Relationship Id="rId9" Type="http://schemas.openxmlformats.org/officeDocument/2006/relationships/slideLayout" Target="../slideLayouts/slideLayout38.xml"/><Relationship Id="rId14" Type="http://schemas.openxmlformats.org/officeDocument/2006/relationships/slideLayout" Target="../slideLayouts/slideLayout4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965000" y="702567"/>
            <a:ext cx="102620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Fjalla One"/>
              <a:buNone/>
              <a:defRPr sz="2800">
                <a:solidFill>
                  <a:schemeClr val="dk2"/>
                </a:solidFill>
                <a:latin typeface="Fjalla One"/>
                <a:ea typeface="Fjalla One"/>
                <a:cs typeface="Fjalla One"/>
                <a:sym typeface="Fjalla One"/>
              </a:defRPr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74005060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  <p:sldLayoutId id="2147483687" r:id="rId14"/>
    <p:sldLayoutId id="2147483688" r:id="rId15"/>
    <p:sldLayoutId id="2147483689" r:id="rId16"/>
    <p:sldLayoutId id="2147483690" r:id="rId17"/>
    <p:sldLayoutId id="2147483691" r:id="rId18"/>
    <p:sldLayoutId id="2147483692" r:id="rId19"/>
    <p:sldLayoutId id="2147483693" r:id="rId20"/>
    <p:sldLayoutId id="2147483694" r:id="rId21"/>
    <p:sldLayoutId id="2147483695" r:id="rId22"/>
    <p:sldLayoutId id="2147483696" r:id="rId23"/>
    <p:sldLayoutId id="2147483697" r:id="rId24"/>
    <p:sldLayoutId id="2147483698" r:id="rId25"/>
    <p:sldLayoutId id="2147483699" r:id="rId26"/>
    <p:sldLayoutId id="2147483700" r:id="rId27"/>
    <p:sldLayoutId id="2147483701" r:id="rId28"/>
    <p:sldLayoutId id="2147483702" r:id="rId2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8CD4C5A-3448-43C1-95FC-956AC2C2A1F0}" type="datetime1">
              <a:rPr lang="en-US" smtClean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06310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7" r:id="rId1"/>
    <p:sldLayoutId id="2147483858" r:id="rId2"/>
    <p:sldLayoutId id="2147483859" r:id="rId3"/>
    <p:sldLayoutId id="2147483860" r:id="rId4"/>
    <p:sldLayoutId id="2147483861" r:id="rId5"/>
    <p:sldLayoutId id="2147483862" r:id="rId6"/>
    <p:sldLayoutId id="2147483863" r:id="rId7"/>
    <p:sldLayoutId id="2147483864" r:id="rId8"/>
    <p:sldLayoutId id="2147483865" r:id="rId9"/>
    <p:sldLayoutId id="2147483866" r:id="rId10"/>
    <p:sldLayoutId id="2147483867" r:id="rId11"/>
    <p:sldLayoutId id="2147483868" r:id="rId12"/>
    <p:sldLayoutId id="2147483869" r:id="rId13"/>
    <p:sldLayoutId id="2147483870" r:id="rId14"/>
    <p:sldLayoutId id="2147483871" r:id="rId15"/>
    <p:sldLayoutId id="2147483872" r:id="rId16"/>
    <p:sldLayoutId id="2147483873" r:id="rId17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0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1.xml"/><Relationship Id="rId4" Type="http://schemas.openxmlformats.org/officeDocument/2006/relationships/image" Target="../media/image6.jpe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1.xml"/><Relationship Id="rId5" Type="http://schemas.openxmlformats.org/officeDocument/2006/relationships/comments" Target="../comments/comment1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5DA59FE-0830-4AE8-BDCD-4C55F82531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657139" y="1964267"/>
            <a:ext cx="8502986" cy="1865455"/>
          </a:xfrm>
        </p:spPr>
        <p:txBody>
          <a:bodyPr/>
          <a:lstStyle/>
          <a:p>
            <a:r>
              <a:rPr lang="ru-RU" b="1" dirty="0"/>
              <a:t>Параллельное программирование в </a:t>
            </a:r>
            <a:r>
              <a:rPr lang="en-US" b="1" dirty="0"/>
              <a:t>C++</a:t>
            </a:r>
            <a:endParaRPr lang="ru-RU" b="1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7F93447-C2D0-4CCC-A223-7415A2021B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509299" y="4740734"/>
            <a:ext cx="2650826" cy="119748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ru-RU" dirty="0"/>
              <a:t>Выполнил</a:t>
            </a:r>
            <a:r>
              <a:rPr lang="en-US" dirty="0"/>
              <a:t>:</a:t>
            </a:r>
          </a:p>
          <a:p>
            <a:pPr>
              <a:spcAft>
                <a:spcPts val="600"/>
              </a:spcAft>
            </a:pPr>
            <a:r>
              <a:rPr lang="ru-RU" dirty="0"/>
              <a:t>Абрахин Е. Д.</a:t>
            </a:r>
            <a:endParaRPr lang="en-US" dirty="0"/>
          </a:p>
          <a:p>
            <a:pPr>
              <a:spcAft>
                <a:spcPts val="600"/>
              </a:spcAft>
            </a:pPr>
            <a:r>
              <a:rPr lang="ru-RU" dirty="0"/>
              <a:t>23.Б15-пу</a:t>
            </a:r>
            <a:r>
              <a:rPr lang="en-US" dirty="0"/>
              <a:t>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923523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5090B-6F66-4C41-8FEA-8FC4E8AFE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4746810" cy="377825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onsolas" panose="020B0609020204030204" pitchFamily="49" charset="0"/>
              </a:rPr>
              <a:t>unique_lock </a:t>
            </a:r>
            <a:r>
              <a:rPr lang="ru-RU" b="1" dirty="0">
                <a:cs typeface="Arial" panose="020B0604020202020204" pitchFamily="34" charset="0"/>
              </a:rPr>
              <a:t>и гибкость управления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4287F8-3B23-4F50-B424-9621D8AB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2B93B2-91AA-433B-9E8D-0F97DF46E4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2" y="1859070"/>
            <a:ext cx="5510603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std::unique_lock 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даёт больше контроля: можно явно блокировать/разблокировать, использовать условные переменные и отложенную блокировку.</a:t>
            </a: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BE5EE313-2392-477C-ADF3-0801010304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2776" y="4191018"/>
            <a:ext cx="3726848" cy="811287"/>
          </a:xfrm>
          <a:prstGeom prst="rect">
            <a:avLst/>
          </a:prstGeom>
          <a:ln w="19050">
            <a:solidFill>
              <a:srgbClr val="B05DD1"/>
            </a:solidFill>
          </a:ln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F2E3BDC1-3D74-4EE8-83FE-B410C225B5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7718" y="609600"/>
            <a:ext cx="5666667" cy="5666667"/>
          </a:xfrm>
          <a:prstGeom prst="rect">
            <a:avLst/>
          </a:prstGeom>
          <a:ln w="19050">
            <a:solidFill>
              <a:srgbClr val="B05DD1"/>
            </a:solidFill>
          </a:ln>
        </p:spPr>
      </p:pic>
    </p:spTree>
    <p:extLst>
      <p:ext uri="{BB962C8B-B14F-4D97-AF65-F5344CB8AC3E}">
        <p14:creationId xmlns:p14="http://schemas.microsoft.com/office/powerpoint/2010/main" val="3301002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5090B-6F66-4C41-8FEA-8FC4E8AFE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11506198" cy="377825"/>
          </a:xfrm>
        </p:spPr>
        <p:txBody>
          <a:bodyPr>
            <a:normAutofit fontScale="90000"/>
          </a:bodyPr>
          <a:lstStyle/>
          <a:p>
            <a:r>
              <a:rPr lang="fr-FR" dirty="0">
                <a:latin typeface="Consolas" panose="020B0609020204030204" pitchFamily="49" charset="0"/>
              </a:rPr>
              <a:t>std::unique_lock</a:t>
            </a:r>
            <a:r>
              <a:rPr lang="fr-FR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b="1" dirty="0">
                <a:cs typeface="Arial" panose="020B0604020202020204" pitchFamily="34" charset="0"/>
              </a:rPr>
              <a:t>и</a:t>
            </a:r>
            <a:r>
              <a:rPr lang="fr-F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fr-FR" dirty="0">
                <a:latin typeface="Consolas" panose="020B0609020204030204" pitchFamily="49" charset="0"/>
              </a:rPr>
              <a:t>condition_variable </a:t>
            </a:r>
            <a:r>
              <a:rPr lang="fr-FR" b="1" dirty="0">
                <a:cs typeface="Arial" panose="020B0604020202020204" pitchFamily="34" charset="0"/>
              </a:rPr>
              <a:t>— проблемы</a:t>
            </a:r>
            <a:endParaRPr lang="ru-RU" b="1" dirty="0">
              <a:cs typeface="Arial" panose="020B0604020202020204" pitchFamily="34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4287F8-3B23-4F50-B424-9621D8AB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2B93B2-91AA-433B-9E8D-0F97DF46E4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3" y="1319250"/>
            <a:ext cx="4542414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Неправильное использование 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unique_lock 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с 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condition_variable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приводит к потерянным уведомлениям (notify-before-wait) или бесконечному ожиданию.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Spurious wakeups 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(ложные пробуждения) — нужно всегда проверять условие в цикле.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Ошибки при использовании 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defer_lock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/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try_lock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— можно забыть захватить мьютекс.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Неправильное освобождение мьютекса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до вызова notify — гонки между продюсером/консьюмером.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Использование условной переменной с локальным предикатом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который не атомарно меняется — race.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A3602D4-85A8-4685-B45B-98F916F8E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0640" y="1253293"/>
            <a:ext cx="6834312" cy="545255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801598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5090B-6F66-4C41-8FEA-8FC4E8AFE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377825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onsolas" panose="020B0609020204030204" pitchFamily="49" charset="0"/>
              </a:rPr>
              <a:t>std::atomic </a:t>
            </a:r>
            <a:r>
              <a:rPr lang="ru-RU" b="1" dirty="0"/>
              <a:t>и атомарные операции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4287F8-3B23-4F50-B424-9621D8AB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2B93B2-91AA-433B-9E8D-0F97DF46E4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384412"/>
            <a:ext cx="4391808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std::atomic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гарантирует корректный доступ без мьютексов. Подходит для простых типов данных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AFBE67-DC49-48EC-A9FA-71E1A8299E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1" y="3755011"/>
            <a:ext cx="4449917" cy="377824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22DCB7E-789B-4CB7-9914-2C570FF20C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5758" y="1384412"/>
            <a:ext cx="6138960" cy="448616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99314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5090B-6F66-4C41-8FEA-8FC4E8AFE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377825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onsolas" panose="020B0609020204030204" pitchFamily="49" charset="0"/>
              </a:rPr>
              <a:t>std::atomic </a:t>
            </a:r>
            <a:r>
              <a:rPr lang="ru-RU" b="1" dirty="0"/>
              <a:t>и атомарные операции — проблемы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4287F8-3B23-4F50-B424-9621D8AB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2B93B2-91AA-433B-9E8D-0F97DF46E4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366138"/>
            <a:ext cx="5521361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Неправильное использование порядков памяти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(memory_order_relaxed и т.п.) может привести к неверному упорядочению операций между потоками.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Атомарность для простого типа не эквивалентна атомарности для составных операций или сложных структур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нужно использовать правильную синхронизацию для комплексных типов.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ABA-проблемы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при использовании lock-free структур.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Ложное ощущение безопасности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атомик для флага, но не для данных, к которым флаг относится — возможны гонки (порядок/видимость данных).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Ограничения аппаратной поддержки и потенциально дорогое использование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атомиков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FA2937C-0300-4D8C-B30E-B27477CA12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4419" y="1099443"/>
            <a:ext cx="5390476" cy="5514286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1873807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5090B-6F66-4C41-8FEA-8FC4E8AFE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3778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std::future </a:t>
            </a:r>
            <a:r>
              <a:rPr lang="en-US" b="1" dirty="0"/>
              <a:t>и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std::async</a:t>
            </a:r>
            <a:endParaRPr lang="ru-RU" b="1" dirty="0">
              <a:latin typeface="Consolas" panose="020B06090202040302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4287F8-3B23-4F50-B424-9621D8AB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2B93B2-91AA-433B-9E8D-0F97DF46E4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242111"/>
            <a:ext cx="404756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std::async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запускает задачу асинхронно и возвращает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std::future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через который можно получить результат.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83B18B4-1CD5-424D-924A-1F85C28641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122" y="2697126"/>
            <a:ext cx="9939542" cy="308425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A2F7224-D504-4F62-877A-A657A08605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9434" y="1577680"/>
            <a:ext cx="3042843" cy="529191"/>
          </a:xfrm>
          <a:prstGeom prst="rect">
            <a:avLst/>
          </a:prstGeom>
          <a:ln w="19050">
            <a:solidFill>
              <a:srgbClr val="B05DD1"/>
            </a:solidFill>
          </a:ln>
        </p:spPr>
      </p:pic>
    </p:spTree>
    <p:extLst>
      <p:ext uri="{BB962C8B-B14F-4D97-AF65-F5344CB8AC3E}">
        <p14:creationId xmlns:p14="http://schemas.microsoft.com/office/powerpoint/2010/main" val="23851709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5090B-6F66-4C41-8FEA-8FC4E8AFE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3778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std::future </a:t>
            </a:r>
            <a:r>
              <a:rPr lang="en-US" b="1" dirty="0"/>
              <a:t>/ </a:t>
            </a:r>
            <a:r>
              <a:rPr lang="en-US" dirty="0">
                <a:latin typeface="Consolas" panose="020B0609020204030204" pitchFamily="49" charset="0"/>
              </a:rPr>
              <a:t>std::async </a:t>
            </a:r>
            <a:r>
              <a:rPr lang="en-US" b="1" dirty="0"/>
              <a:t>— </a:t>
            </a:r>
            <a:r>
              <a:rPr lang="ru-RU" b="1" dirty="0"/>
              <a:t>проблемы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4287F8-3B23-4F50-B424-9621D8AB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2B93B2-91AA-433B-9E8D-0F97DF46E4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152336"/>
            <a:ext cx="4725295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std::async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с неконкретизированной политикой выполнения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может выбрать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deferred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(выполнение синхронно при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get()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), что приводит к неожиданному блоку/последовательному исполнению.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Блокировка на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future.get()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— если вы вызывать get() в плохом месте, можно потерять параллелизм или получить взаимную блокировку.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Исключения, брошенные в асинхронной задаче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будут повторно выброшены при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get()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; если не обработать — можно получить terminate.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Массовое создание асинхронных задач может истощить пул потоков/память.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Использование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std::shared_future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для нескольких читателей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нужно учитывать стоимость копирования результатов.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16121B6-0216-49DB-954A-BF7B4556F9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1096" y="5952467"/>
            <a:ext cx="6454015" cy="19757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E745136-99C2-4674-B3D0-716599F425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1096" y="1683968"/>
            <a:ext cx="6567073" cy="378662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372996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5090B-6F66-4C41-8FEA-8FC4E8AFE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377825"/>
          </a:xfrm>
        </p:spPr>
        <p:txBody>
          <a:bodyPr>
            <a:normAutofit fontScale="90000"/>
          </a:bodyPr>
          <a:lstStyle/>
          <a:p>
            <a:r>
              <a:rPr lang="ru-RU" dirty="0">
                <a:latin typeface="Consolas" panose="020B0609020204030204" pitchFamily="49" charset="0"/>
              </a:rPr>
              <a:t>std::promise </a:t>
            </a:r>
            <a:r>
              <a:rPr lang="ru-RU" b="1" dirty="0"/>
              <a:t>и ручное управление результатом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4287F8-3B23-4F50-B424-9621D8AB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2B93B2-91AA-433B-9E8D-0F97DF46E4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2413345"/>
            <a:ext cx="4273474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std::promise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позволяет одному потоку задавать значение, а другому его получать через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std::future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7C73312-E0E5-4719-8F30-3BEEB3E0F7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3643" y="4586333"/>
            <a:ext cx="3354760" cy="41360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861F80A-0690-4795-A68F-7D1E5A4870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151" y="1254181"/>
            <a:ext cx="6357735" cy="525382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3680015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5090B-6F66-4C41-8FEA-8FC4E8AFE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3778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std::promise</a:t>
            </a:r>
            <a:r>
              <a:rPr lang="en-US" dirty="0">
                <a:latin typeface="+mn-lt"/>
              </a:rPr>
              <a:t> </a:t>
            </a:r>
            <a:r>
              <a:rPr lang="en-US" b="1" dirty="0"/>
              <a:t>— </a:t>
            </a:r>
            <a:r>
              <a:rPr lang="ru-RU" b="1" dirty="0"/>
              <a:t>проблемы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4287F8-3B23-4F50-B424-9621D8AB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2B93B2-91AA-433B-9E8D-0F97DF46E4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096366"/>
            <a:ext cx="4574688" cy="538609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Если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std::promise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никогда не получает значение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set_value/set_exception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), то соответствующий future.get() будет блокироваться навсегда.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Попытка вызвать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set_value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дважды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приведёт к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std::future_error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Неправильное перемещение/копирование promise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(надо использовать std::move) — можно потерять связь между производителем и потребителем.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Установка значения из одного потока и ожидание в другом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— требует аккуратности, чтобы избежать дедлоков и потерянных уведомлений.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Если в промисе устанавливается исключение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(set_exception), оно будет проброшено в future.get().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0312C7B4-AE67-40F3-9405-40D94A7BF3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60489" y="1520514"/>
            <a:ext cx="6732904" cy="4727885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3378862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5090B-6F66-4C41-8FEA-8FC4E8AFE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37782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Памятка про </a:t>
            </a:r>
            <a:r>
              <a:rPr lang="ru-RU" b="1" dirty="0" err="1"/>
              <a:t>memory</a:t>
            </a:r>
            <a:r>
              <a:rPr lang="ru-RU" b="1" dirty="0"/>
              <a:t> </a:t>
            </a:r>
            <a:r>
              <a:rPr lang="ru-RU" b="1" dirty="0" err="1"/>
              <a:t>model</a:t>
            </a:r>
            <a:r>
              <a:rPr lang="ru-RU" b="1" dirty="0"/>
              <a:t> и порядок операций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4287F8-3B23-4F50-B424-9621D8AB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2B93B2-91AA-433B-9E8D-0F97DF46E4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151453"/>
            <a:ext cx="5410200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C++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memory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model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определяет, как компилятор и процессор могут переставлять операции и как это влияет на многопоточность.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Последовательность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внутри одного потока сохраняется 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happens-before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).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При работе с std::atomic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гарантируется корректный порядок операций между потоками.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Можно выбирать уровень синхронизации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relaxed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acquire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release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sequentially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consistent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Основная идея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без синхронизации компилятор и процессор могут менять порядок исполнения, что приводит к гонкам данных.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EB36333-E7C2-4708-8906-BEF3A2821D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98025" y="1362299"/>
            <a:ext cx="5062369" cy="511209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A2F6EC3-9C7F-4B4A-8F1A-BE2FE74221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41526" y="5829407"/>
            <a:ext cx="3600071" cy="460160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1188490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5090B-6F66-4C41-8FEA-8FC4E8AFE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3778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memory model</a:t>
            </a:r>
            <a:r>
              <a:rPr lang="en-US" b="1" dirty="0"/>
              <a:t>— </a:t>
            </a:r>
            <a:r>
              <a:rPr lang="ru-RU" b="1" dirty="0"/>
              <a:t>проблемы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4287F8-3B23-4F50-B424-9621D8AB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2B93B2-91AA-433B-9E8D-0F97DF46E4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363956"/>
            <a:ext cx="5037267" cy="510909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Data races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(данные модифицируются из двух потоков без синхронизации) — это UB по стандарту C++.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Переупорядочивание компилятором/процессором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без правильно выбранного порядка памяти наблюдаемое поведение может отличаться от интуитивного.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Неправильный выбор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memory_order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relaxed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/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acquire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/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release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/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seq_cst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 — привести к тонким ошибкам видимости и упорядочивания.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Сложные lock-free алгоритмы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могут страдать от ABA и других тонких проблем.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Отладка данных ошибок трудна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проявления могут быть редкими и платформозависимыми.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FB05C3E-09CA-4033-AA3B-1A314B18A8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800805"/>
            <a:ext cx="5934636" cy="585140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193651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5090B-6F66-4C41-8FEA-8FC4E8AFE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37782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Введение и Мотивация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4287F8-3B23-4F50-B424-9621D8AB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2B93B2-91AA-433B-9E8D-0F97DF46E4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379133"/>
            <a:ext cx="4721227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Параллелизм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перестал быть нишевой техникой и стал фундаментальной потребностью при разработке производительных приложений.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Современные вычислительные задачи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— научные симуляции, глубокое обучение, обработка больших данных, реальное моделирование физики и инженерные расчёты — требуют обработки огромных объёмов данных и выполнения миллиарда операций в секунду. </a:t>
            </a:r>
            <a:endParaRPr lang="ru-RU" altLang="ru-RU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Обычное последовательное исполнение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уже не обеспечивает нужного времени ответа и пропускной способности. 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53EA3EF6-1206-4780-8CDE-711A91DAD7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94034" y="816121"/>
            <a:ext cx="2431230" cy="2431230"/>
          </a:xfrm>
          <a:prstGeom prst="rect">
            <a:avLst/>
          </a:prstGeom>
          <a:solidFill>
            <a:schemeClr val="bg2">
              <a:lumMod val="40000"/>
              <a:lumOff val="60000"/>
            </a:schemeClr>
          </a:solidFill>
          <a:ln w="19050">
            <a:solidFill>
              <a:schemeClr val="accent1"/>
            </a:solidFill>
          </a:ln>
        </p:spPr>
      </p:pic>
      <p:pic>
        <p:nvPicPr>
          <p:cNvPr id="1028" name="Picture 4" descr="Picture background">
            <a:extLst>
              <a:ext uri="{FF2B5EF4-FFF2-40B4-BE49-F238E27FC236}">
                <a16:creationId xmlns:a16="http://schemas.microsoft.com/office/drawing/2014/main" id="{BCC82EBD-E531-449D-8F03-DCCD5B8AB47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65" t="14291" r="5220" b="6961"/>
          <a:stretch/>
        </p:blipFill>
        <p:spPr bwMode="auto">
          <a:xfrm>
            <a:off x="5967113" y="3401830"/>
            <a:ext cx="5861816" cy="3147785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Picture background">
            <a:extLst>
              <a:ext uri="{FF2B5EF4-FFF2-40B4-BE49-F238E27FC236}">
                <a16:creationId xmlns:a16="http://schemas.microsoft.com/office/drawing/2014/main" id="{731E36BB-DF84-4D65-A81B-28D787CEE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7028" y="816121"/>
            <a:ext cx="3937090" cy="2214613"/>
          </a:xfrm>
          <a:prstGeom prst="rect">
            <a:avLst/>
          </a:prstGeom>
          <a:noFill/>
          <a:ln w="19050">
            <a:solidFill>
              <a:schemeClr val="accent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885719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5090B-6F66-4C41-8FEA-8FC4E8AFE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3778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C++17</a:t>
            </a:r>
            <a:r>
              <a:rPr lang="ru-RU" b="1" dirty="0"/>
              <a:t> </a:t>
            </a:r>
            <a:r>
              <a:rPr lang="en-US" b="1" dirty="0"/>
              <a:t>Execution policies</a:t>
            </a:r>
            <a:endParaRPr lang="ru-RU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4287F8-3B23-4F50-B424-9621D8AB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3CE4131F-A724-42E2-9079-5C4963C84F2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147099"/>
            <a:ext cx="11061550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В C++17 стандартная библиотека получила возможность выражать запрос на параллельное выполнение алгоритмов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это реализовано через execution policies и перегрузки многих алгоритмов стандартной библиотеки (например, std::for_each, std::transform, std::reduce и др.).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Execution policy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это явно передаваемый объект, который задаёт разрешённые модели исполнения для алгоритма: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std::execution::seq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последовательное исполнение (поведение идентично традиционной перегрузке);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std::execution::par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исполнение может быть распараллелено (задачи могут выполняться в разных потоках, порядок не гарантируется);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std::execution::par_unseq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исполнение может быть распараллелено и векторизовано (любая комбинация потоков и SIMD), порядок и последовательность не гарантируются;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ClrTx/>
              <a:buSzTx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std::execution::unseq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— только векторизация / неконкурентный векторный режим (один поток, но возможна векторизация).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ru-RU" altLang="ru-RU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Эти политики задают ограничения на семантику передаваемых функций (например, при par нельзя полагаться на порядок вызовов и нужно избегать незащищённых побочных эффектов). Стандарт даёт библиотеке право распределить работу между потоками и/или векторизовать её, поэтому разработчик должен обеспечить корректность вызова (например, отсутствие </a:t>
            </a:r>
            <a:r>
              <a:rPr kumimoji="0" lang="ru-RU" altLang="ru-RU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-races).</a:t>
            </a:r>
          </a:p>
        </p:txBody>
      </p:sp>
    </p:spTree>
    <p:extLst>
      <p:ext uri="{BB962C8B-B14F-4D97-AF65-F5344CB8AC3E}">
        <p14:creationId xmlns:p14="http://schemas.microsoft.com/office/powerpoint/2010/main" val="46001998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4287F8-3B23-4F50-B424-9621D8AB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21</a:t>
            </a:fld>
            <a:endParaRPr lang="en-US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9ACF15B-05FD-4B43-B739-11AE83F3BA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1064" y="266448"/>
            <a:ext cx="11290486" cy="633168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BB06F524-8081-4C9C-BEDA-7FFD866E2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2627" y="688246"/>
            <a:ext cx="6228943" cy="119434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6167887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5090B-6F66-4C41-8FEA-8FC4E8AFE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37782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зачем нужны внешние библиотеки и фреймворки для параллелизма?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4287F8-3B23-4F50-B424-9621D8AB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2B93B2-91AA-433B-9E8D-0F97DF46E4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491780"/>
            <a:ext cx="10222453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Язык C++ предоставляет низкоуровневые примитивы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(потоки, мьютексы,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атомики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 и некоторые высокоуровневые возможности (например, параллельные алгоритмы), но этого часто недостаточно для реальных приложений. В промышленной и научной разработке требуется надёжный планировщик задач, механизмы балансировки нагрузки, продуманные контейнеры и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runtime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-оптимизации 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work-stealing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affinity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пул потоков).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Фреймворки решают повторяющиеся проблемы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они дают шаблоны организации задач, уменьшают количество багов, упрощают отладку и дают лучшие «из коробки» показатели на целевых платформах. Кроме того, многие из них учитывают аппаратные особенности (NUMA,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кеши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ускорители), что вручную реализовать сложно и дорого.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Практическая экономия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— быстрее получить стабильную, масштабируемую и поддерживаемую систему, снизить риск «неправильной» реализации планировщика и сосредоточиться на предметной логике приложения.</a:t>
            </a:r>
          </a:p>
        </p:txBody>
      </p:sp>
    </p:spTree>
    <p:extLst>
      <p:ext uri="{BB962C8B-B14F-4D97-AF65-F5344CB8AC3E}">
        <p14:creationId xmlns:p14="http://schemas.microsoft.com/office/powerpoint/2010/main" val="250036626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5090B-6F66-4C41-8FEA-8FC4E8AFE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377825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Intel TBB (</a:t>
            </a:r>
            <a:r>
              <a:rPr lang="en-US" b="1" dirty="0" err="1"/>
              <a:t>oneAPI</a:t>
            </a:r>
            <a:r>
              <a:rPr lang="en-US" b="1" dirty="0"/>
              <a:t> Threading Building Blocks)</a:t>
            </a:r>
            <a:endParaRPr lang="ru-RU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4287F8-3B23-4F50-B424-9621D8AB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2B93B2-91AA-433B-9E8D-0F97DF46E4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497702"/>
            <a:ext cx="10222453" cy="386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Intel TBB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— это библиотека для выражения параллелизма через задачи, а не через непосредственные потоки. </a:t>
            </a:r>
            <a:r>
              <a:rPr lang="ru-RU" altLang="ru-RU" sz="2000" dirty="0">
                <a:latin typeface="Arial" panose="020B0604020202020204" pitchFamily="34" charset="0"/>
              </a:rPr>
              <a:t>Р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абота описывается в терминах задач или параллельных алгоритмов, а TBB динамически распределяет их по ядрам, использует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work-stealing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и автоматически адаптируется к числу аппаратных потоков. Это удобно, когда у приложения много мелких или нерегулярных задач, когда сложна ручная балансировка, или когда хочется минимизировать накладные расходы на синхронизацию. TBB содержит также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concurrent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-контейнеры и примитивы для построения графов задач, что упрощает выражение сложных зависимостей.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TBB используе</a:t>
            </a:r>
            <a:r>
              <a:rPr lang="ru-RU" altLang="ru-RU" sz="2000" dirty="0">
                <a:solidFill>
                  <a:srgbClr val="FFFF00"/>
                </a:solidFill>
                <a:latin typeface="Arial" panose="020B0604020202020204" pitchFamily="34" charset="0"/>
              </a:rPr>
              <a:t>т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ся, если нужен надежный, проверенный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рантайм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для многопоточных вычислений на одном узле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особенно для CPU-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bound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задач и серверных рабочих нагрузок, где важна адаптивная балансировка и минимум ручной настройки.</a:t>
            </a:r>
          </a:p>
        </p:txBody>
      </p:sp>
    </p:spTree>
    <p:extLst>
      <p:ext uri="{BB962C8B-B14F-4D97-AF65-F5344CB8AC3E}">
        <p14:creationId xmlns:p14="http://schemas.microsoft.com/office/powerpoint/2010/main" val="3334305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5090B-6F66-4C41-8FEA-8FC4E8AFE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37782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Microsoft PPL — для Windows-ориентированных приложений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4287F8-3B23-4F50-B424-9621D8AB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2B93B2-91AA-433B-9E8D-0F97DF46E4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862639"/>
            <a:ext cx="10222453" cy="36317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Parallel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Patterns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 Library (PPL)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от Microsoft реализует набор параллельных паттернов и интеграцию с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Concurrency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Runtime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 PPL удобна для Windows-продуктов: тесная интеграция с Visual Studio,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профайлингом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и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дебаггером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шаблоны для параллельной обработки коллекций и простая модель задач. PPL снижает сложность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параллелизации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GUI-приложений, служб и компонентов, целиком работающих в экосистеме Microsoft.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Однако при переносе на другие платформы она уступает кроссплатформенным решениям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— важно учитывать целевую платформу проекта. Следует выбирать PPL, когда основная целевая платформа — Windows и нужна плотная интеграция с инструментами разработки Microsoft и простые паттерны параллелизма.</a:t>
            </a:r>
          </a:p>
        </p:txBody>
      </p:sp>
    </p:spTree>
    <p:extLst>
      <p:ext uri="{BB962C8B-B14F-4D97-AF65-F5344CB8AC3E}">
        <p14:creationId xmlns:p14="http://schemas.microsoft.com/office/powerpoint/2010/main" val="193921050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5090B-6F66-4C41-8FEA-8FC4E8AFE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37782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HPX — асинхронная модель с возможностью </a:t>
            </a:r>
            <a:r>
              <a:rPr lang="ru-RU" b="1" dirty="0" err="1"/>
              <a:t>распределённости</a:t>
            </a:r>
            <a:endParaRPr lang="ru-RU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4287F8-3B23-4F50-B424-9621D8AB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2B93B2-91AA-433B-9E8D-0F97DF46E4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700203"/>
            <a:ext cx="10222453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HPX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это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runtime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и набор библиотек, который расширяет привычную модель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std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::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future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/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std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::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Consolas" panose="020B0609020204030204" pitchFamily="49" charset="0"/>
              </a:rPr>
              <a:t>async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до уровня распределённых систем и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fine-grained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асинхронности. В HPX задачи,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continuations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и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futures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первое средство моделирования логики;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runtime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управляет планированием, очередями и удалённым выполнением, позволяя писать единый код, который может выполняться локально или в распределённой среде. </a:t>
            </a:r>
            <a:endParaRPr lang="en-US" altLang="ru-RU" sz="20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Такой подход особенно полезен, когда требуется тонкая, динамическая параллельность (много мелких задач, динамические зависимости) и когда хочется сократить явное программирование обмена сообщениями. HPX помогает скрыть часть сложности MPI, но требует понимания модели асинхронности и архитектурных решений.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Применять HPX следует в проектах HPC и при разработке масштабируемых симуляций, где выгодно иметь единый асинхронный интерфейс для локальности и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распределённости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7664123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5090B-6F66-4C41-8FEA-8FC4E8AFE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377825"/>
          </a:xfrm>
        </p:spPr>
        <p:txBody>
          <a:bodyPr>
            <a:normAutofit fontScale="90000"/>
          </a:bodyPr>
          <a:lstStyle/>
          <a:p>
            <a:r>
              <a:rPr lang="ru-RU" b="1" dirty="0" err="1"/>
              <a:t>OpenMP</a:t>
            </a:r>
            <a:r>
              <a:rPr lang="ru-RU" b="1" dirty="0"/>
              <a:t> — простая и мощная директивная </a:t>
            </a:r>
            <a:r>
              <a:rPr lang="ru-RU" b="1" dirty="0" err="1"/>
              <a:t>параллелизация</a:t>
            </a:r>
            <a:r>
              <a:rPr lang="ru-RU" b="1" dirty="0"/>
              <a:t> для </a:t>
            </a:r>
            <a:r>
              <a:rPr lang="ru-RU" b="1" dirty="0" err="1"/>
              <a:t>shared-memory</a:t>
            </a:r>
            <a:endParaRPr lang="ru-RU" b="1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4287F8-3B23-4F50-B424-9621D8AB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2B93B2-91AA-433B-9E8D-0F97DF46E4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2038451"/>
            <a:ext cx="10222453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OpenMP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позволяет быстро распараллелить участки кода с помощью директив (#pragma), не переписывая алгоритм в терминах задач. Это делает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OpenMP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идеальным для численных циклов, матричных операций и научного кода: добавил директиву — получил параллельный регион.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OpenMP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умеет управлять разделением итераций,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reduction'ами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task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-облаками и некоторыми формами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offload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на ускорители.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Ограничение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модель общей памяти: она хороша внутри одного узла, но не покрывает распределённые вычисления без комбинирования с MPI.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OpenMP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удобен для быстрого прототипирования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параллелизации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и для миграции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legacy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-кода к многопоточности, а также часто даёт хороший компромисс между простотой и производительностью.</a:t>
            </a:r>
          </a:p>
        </p:txBody>
      </p:sp>
    </p:spTree>
    <p:extLst>
      <p:ext uri="{BB962C8B-B14F-4D97-AF65-F5344CB8AC3E}">
        <p14:creationId xmlns:p14="http://schemas.microsoft.com/office/powerpoint/2010/main" val="35360287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5090B-6F66-4C41-8FEA-8FC4E8AFE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377825"/>
          </a:xfrm>
        </p:spPr>
        <p:txBody>
          <a:bodyPr>
            <a:normAutofit fontScale="90000"/>
          </a:bodyPr>
          <a:lstStyle/>
          <a:p>
            <a:r>
              <a:rPr lang="ru-RU" b="1" dirty="0" err="1"/>
              <a:t>OpenACC</a:t>
            </a:r>
            <a:r>
              <a:rPr lang="ru-RU" b="1" dirty="0"/>
              <a:t> — директивы для ускорителей (GPU) при минимальном вмешательстве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4287F8-3B23-4F50-B424-9621D8AB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2B93B2-91AA-433B-9E8D-0F97DF46E4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459230"/>
            <a:ext cx="10222453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OpenACC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даёт разработчику возможность пометить вычислительные участки директивами для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offload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на GPU, освобождая от необходимости писать низкоуровневые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kernel’ы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 Это позволяет быстро портировать численные циклы на ускорители, сохраняя структуру исходного кода.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OpenACC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особенно полезен, когда нужно получить ускорение на GPU с небольшими затратами времени на переписывание и без глубокого знания архитектуры GPU.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Но стоит учитывать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уровень оптимизации и реальная производительность сильно зависят от качества компилятора и способа работы с памятью; для максимально эффективной работы иногда всё же требуется низкоуровневая оптимизация. Подходит для лабораторных и научных проектов, где важна скорость портирования и приемлемое ускорение без полного переписывания под CUDA.</a:t>
            </a:r>
          </a:p>
        </p:txBody>
      </p:sp>
    </p:spTree>
    <p:extLst>
      <p:ext uri="{BB962C8B-B14F-4D97-AF65-F5344CB8AC3E}">
        <p14:creationId xmlns:p14="http://schemas.microsoft.com/office/powerpoint/2010/main" val="14970001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5090B-6F66-4C41-8FEA-8FC4E8AFE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37782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MPI (Open MPI, MPICH) — стандарт для распределённой памяти (кластеров)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4287F8-3B23-4F50-B424-9621D8AB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2B93B2-91AA-433B-9E8D-0F97DF46E4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753402"/>
            <a:ext cx="10222453" cy="35548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MPI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это основной инструмент для распределённых вычислений: процессы с собственной памятью обмениваются сообщениями, используют коллективные операции и управляют коммуникаторами. MPI даёт контроль над топологией коммуникаций, позволяет тонко настроить передачу данных и обеспечивает высокую производительность на кластерах с низкой латентностью и высокой пропускной способностью. Это выбор для приложений, которым нужно масштабирование на сотни и тысячи узлов.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Главный компромисс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— разработка MPI-программы требует явного проектирования распределения данных и коммуникаций, что повышает сложность. Поэтому на практике MPI часто комбинируют с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OpenMP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/TBB внутри узла: MPI отвечает за распределение между узлами,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OpenMP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/TBB — за локальную параллельность.</a:t>
            </a:r>
          </a:p>
        </p:txBody>
      </p:sp>
    </p:spTree>
    <p:extLst>
      <p:ext uri="{BB962C8B-B14F-4D97-AF65-F5344CB8AC3E}">
        <p14:creationId xmlns:p14="http://schemas.microsoft.com/office/powerpoint/2010/main" val="29129831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5090B-6F66-4C41-8FEA-8FC4E8AFE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377825"/>
          </a:xfrm>
        </p:spPr>
        <p:txBody>
          <a:bodyPr>
            <a:normAutofit fontScale="90000"/>
          </a:bodyPr>
          <a:lstStyle/>
          <a:p>
            <a:r>
              <a:rPr lang="ru-RU" b="1" dirty="0" err="1"/>
              <a:t>Charm</a:t>
            </a:r>
            <a:r>
              <a:rPr lang="ru-RU" b="1" dirty="0"/>
              <a:t>++ и </a:t>
            </a:r>
            <a:r>
              <a:rPr lang="ru-RU" b="1" dirty="0" err="1"/>
              <a:t>Legion</a:t>
            </a:r>
            <a:r>
              <a:rPr lang="ru-RU" b="1" dirty="0"/>
              <a:t> — более высокая </a:t>
            </a:r>
            <a:r>
              <a:rPr lang="ru-RU" b="1" dirty="0" err="1"/>
              <a:t>оркестрация</a:t>
            </a:r>
            <a:r>
              <a:rPr lang="ru-RU" b="1" dirty="0"/>
              <a:t> задач и автоматическая балансировка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4287F8-3B23-4F50-B424-9621D8AB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2B93B2-91AA-433B-9E8D-0F97DF46E4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623258"/>
            <a:ext cx="10222453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Charm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++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и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Legion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предлагают более «модернизированную» модель по сравнению с чистым MPI: вы описываете задачи и данные, а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runtime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занимается их картированием, миграцией и балансировкой нагрузки. Это удобно для приложений с динамически меняющейся нагрузкой, где вручную поддерживать балансировку дорого и сложно.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Runtime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может перемещать задачи между узлами, перераспределять данные и перераспределять вычислительную нагрузку в ходе выполнения, что повышает эффективность при неравномерных и непредсказуемых нагрузках.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ru-RU" altLang="ru-RU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Однако переход на эти фреймворки требует изучения их модели и инструментария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; интеграция в существующий стек может быть нетривиальной. Следует их использовать, когда важна автоматическая балансировка и когда архитектура задачи естественно представляется в виде множества тонких задач и данных.</a:t>
            </a:r>
          </a:p>
        </p:txBody>
      </p:sp>
    </p:spTree>
    <p:extLst>
      <p:ext uri="{BB962C8B-B14F-4D97-AF65-F5344CB8AC3E}">
        <p14:creationId xmlns:p14="http://schemas.microsoft.com/office/powerpoint/2010/main" val="3752593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5090B-6F66-4C41-8FEA-8FC4E8AFE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37782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Почему параллелизм важен именно сейчас</a:t>
            </a:r>
            <a:br>
              <a:rPr lang="ru-RU" b="1" dirty="0"/>
            </a:br>
            <a:r>
              <a:rPr lang="ru-RU" b="1" dirty="0"/>
              <a:t>Производительность </a:t>
            </a:r>
            <a:r>
              <a:rPr lang="en-US" b="1" dirty="0"/>
              <a:t>vs. </a:t>
            </a:r>
            <a:r>
              <a:rPr lang="ru-RU" b="1" dirty="0"/>
              <a:t>сложность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4287F8-3B23-4F50-B424-9621D8AB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2B93B2-91AA-433B-9E8D-0F97DF46E4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454781"/>
            <a:ext cx="10222453" cy="490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За последние годы аппаратная архитектура сместила акцент с роста тактовой частоты на рост числа вычислительных единиц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многоядерные CPU, многопроцессорные узлы, массовые SIMD-блоки и специализированные ускорители (GPU, тензорные ядра). Это создаёт реальную возможность и необходимость распараллеливать код, чтобы: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использовать доступный аппаратный ресурс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(ядра, потоки, ядра GPU) для ускорения задач;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повысить энергоэффективность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; 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обрабатывать растущие объёмы данных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и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обслуживать требования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ML/аналитики в приемлемые сроки.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lang="ru-RU" altLang="ru-RU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Ускорение через параллелизм даёт выигрыш в производительности, но вводит значительную сложность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синхронизация, состояния, гонки данных, отладка, переносимость. Теоретические ограничения ускорения описываются законами вроде Amdahl’а (ограничение ускорения последовательной частью) и Gustafson’а (масштабируемость с увеличением задач). На практике это означает: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выигрыш возможен, но требует архитектурных решений, профилирования и компромиссов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8776069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5090B-6F66-4C41-8FEA-8FC4E8AFE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37782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CUDA и HIP — низкоуровневые API для работы с GPU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4287F8-3B23-4F50-B424-9621D8AB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2B93B2-91AA-433B-9E8D-0F97DF46E4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599907"/>
            <a:ext cx="10222453" cy="3939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CUDA (NVIDIA)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— это инструмент для тех, кто готов взять на себя ответственность за детализацию исполнения на GPU: управление памятью, конфигурация сетки потоков, использование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shared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memory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и оптимизация коммуникаций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Host↔Device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 CUDA позволяет получить максимальную производительность на NVIDIA-устройствах при условии грамотной оптимизации.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HIP (AMD)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предлагает подход к переносимости: он позволяет писать код, который легче портируется между AMD и (в ряде случаев) NVIDIA.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Оба подхода дают наилучший контроль и лучшие возможные показатели, но требуют глубокого понимания архитектуры ускорителя и значительных усилий по оптимизации. Выбирать CUDA/HIP следует, когда важен максимум производительности и вы готовы инвестировать в оптимизацию под конкретный GPU.</a:t>
            </a:r>
          </a:p>
        </p:txBody>
      </p:sp>
    </p:spTree>
    <p:extLst>
      <p:ext uri="{BB962C8B-B14F-4D97-AF65-F5344CB8AC3E}">
        <p14:creationId xmlns:p14="http://schemas.microsoft.com/office/powerpoint/2010/main" val="4106752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5090B-6F66-4C41-8FEA-8FC4E8AFE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377825"/>
          </a:xfrm>
        </p:spPr>
        <p:txBody>
          <a:bodyPr>
            <a:normAutofit fontScale="90000"/>
          </a:bodyPr>
          <a:lstStyle/>
          <a:p>
            <a:r>
              <a:rPr lang="ru-RU" b="1" dirty="0" err="1"/>
              <a:t>Kokkos</a:t>
            </a:r>
            <a:r>
              <a:rPr lang="ru-RU" b="1" dirty="0"/>
              <a:t> и RAJA — абстракции для переносимости CPU↔GPU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4287F8-3B23-4F50-B424-9621D8AB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2B93B2-91AA-433B-9E8D-0F97DF46E4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805478"/>
            <a:ext cx="10222453" cy="32470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Kokkos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и 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RAJA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библиотеки, которые предоставляют единый набор параллельных примитивов и средств управления памятью, но реализуют их на разных бэкендах (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OpenMP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CUDA, HIP,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Threads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и др.).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Идея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написать алгоритм один раз и нацеливать его под разные аппаратные платформы, меняя только конфигурацию сборки/бэкенд. Эти библиотеки упрощают поддержку одного кода для разных кластеров и ускорителей, уменьшая дублирование и ошибки, связанные с поддержкой нескольких версий. Они требуют некоторого освоения API и дисциплины (правильная организация данных и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memory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spaces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), но дают большой выигрыш при необходимости портировать крупные научные коды между архитектурами.</a:t>
            </a:r>
          </a:p>
        </p:txBody>
      </p:sp>
    </p:spTree>
    <p:extLst>
      <p:ext uri="{BB962C8B-B14F-4D97-AF65-F5344CB8AC3E}">
        <p14:creationId xmlns:p14="http://schemas.microsoft.com/office/powerpoint/2010/main" val="259247321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5090B-6F66-4C41-8FEA-8FC4E8AFE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37782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Гибридные подходы: как сочетать инструменты правильно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4287F8-3B23-4F50-B424-9621D8AB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2B93B2-91AA-433B-9E8D-0F97DF46E4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669853"/>
            <a:ext cx="10222453" cy="38625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В реальных HPC-решениях чаще всего комбинируют несколько технологий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MPI для распределения работы по узлам,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OpenMP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или TBB внутри узла для эффективного использования локальных ядер и CUDA/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Kokkos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для ускорителей. Такой гибрид позволяет добиваться масштабируемости по узлам и высокой эффективности на каждом узле. </a:t>
            </a:r>
            <a:endParaRPr kumimoji="0" lang="en-US" altLang="ru-RU" sz="20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При этом важно заранее продумать уровень разбиения данных, избегать излишней синхронизации и минимизировать объем обмена между узлами. Нужно также учитывать аппаратные особенности (NUMA, привязка потоков к ядрам, пропускная способность 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PCIe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/</a:t>
            </a:r>
            <a:r>
              <a:rPr kumimoji="0" lang="ru-RU" altLang="ru-RU" sz="2000" b="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Interconnect</a:t>
            </a:r>
            <a:r>
              <a:rPr kumimoji="0" lang="ru-RU" altLang="ru-RU" sz="20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). Правильная гибридная стратегия требует тестирования и профилирования на целевой платформе: «идеальное» разбиение и конфигурация часто являются эмпирическими и зависят от конкретной задачи и кластера.</a:t>
            </a:r>
          </a:p>
        </p:txBody>
      </p:sp>
    </p:spTree>
    <p:extLst>
      <p:ext uri="{BB962C8B-B14F-4D97-AF65-F5344CB8AC3E}">
        <p14:creationId xmlns:p14="http://schemas.microsoft.com/office/powerpoint/2010/main" val="1310279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5090B-6F66-4C41-8FEA-8FC4E8AFE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37782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Классификация параллелизма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4287F8-3B23-4F50-B424-9621D8AB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2B93B2-91AA-433B-9E8D-0F97DF46E4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870280"/>
            <a:ext cx="10265484" cy="40780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Параллелизм существует на нескольких логически разных уровнях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каждый из которых решает разные задачи и требует разных инструментов: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параллелизм задач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(task parallelism) — независимые задачи/функции, исполняющиеся параллельно;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параллелизм данных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(data parallelism) — одни и те же операции применяются к разным элементам данных параллельно;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параллелизм на уровне инструкций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/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SIMD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одна инструкция действует сразу на вектор данных (векторизация);</a:t>
            </a:r>
            <a:endParaRPr kumimoji="0" lang="en-US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Arial" panose="020B0604020202020204" pitchFamily="34" charset="0"/>
              </a:rPr>
              <a:t>распределённые вычисления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— исполнение на множествах узлов в кластере или суперкомпьютере с обменом сообщениями.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Кроме того, необходимо понимать модель памяти: shared (общая память внутри узла) и distributed (разделённая память между узлами). Выбор уровня определяет набор библиотек, моделей и шаблонов проектирования.</a:t>
            </a:r>
          </a:p>
        </p:txBody>
      </p:sp>
    </p:spTree>
    <p:extLst>
      <p:ext uri="{BB962C8B-B14F-4D97-AF65-F5344CB8AC3E}">
        <p14:creationId xmlns:p14="http://schemas.microsoft.com/office/powerpoint/2010/main" val="18248608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5090B-6F66-4C41-8FEA-8FC4E8AFE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377825"/>
          </a:xfrm>
        </p:spPr>
        <p:txBody>
          <a:bodyPr>
            <a:normAutofit fontScale="90000"/>
          </a:bodyPr>
          <a:lstStyle/>
          <a:p>
            <a:r>
              <a:rPr lang="ru-RU" b="1" dirty="0"/>
              <a:t>Основные проблемы каждого класса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4287F8-3B23-4F50-B424-9621D8AB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2B93B2-91AA-433B-9E8D-0F97DF46E4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326834"/>
            <a:ext cx="10222453" cy="54630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Параллелизм задач</a:t>
            </a:r>
            <a:r>
              <a:rPr kumimoji="0" lang="en-US" altLang="ru-RU" sz="1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Гранулярность задач (размер и продолжительность каждой задачи)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;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степень независимости данных между задачами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;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балансировка нагрузки между рабочими единицами</a:t>
            </a:r>
            <a:r>
              <a:rPr kumimoji="0" lang="en-US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;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политика планирования и очередность выполнения; задержки при синхронизации результатов; гонки данных и сложность правильной синхронизации состояния; потенциальная потеря производительности при неравномерном распределении задач.</a:t>
            </a:r>
            <a:endParaRPr lang="ru-RU" altLang="ru-RU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ru-RU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Параллелизм данных и SIMD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b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Сложности при ветвлении и специализированной логике — ухудшение эффективности векторных операций; требования к выравниванию и форматам данных; проблемы с границами массивов и обработкой хвостовых элементов; снижение выигрыша при плохой кэш-локальности; необходимость учитывать </a:t>
            </a:r>
            <a:r>
              <a:rPr lang="ru-RU" dirty="0" err="1">
                <a:latin typeface="Arial" panose="020B0604020202020204" pitchFamily="34" charset="0"/>
                <a:cs typeface="Arial" panose="020B0604020202020204" pitchFamily="34" charset="0"/>
              </a:rPr>
              <a:t>false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 sharing и расходы на согласование кешей.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ru-RU" dirty="0">
                <a:solidFill>
                  <a:srgbClr val="FFFF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Распределённые вычисления </a:t>
            </a: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(кластер, суперкомпьютер)</a:t>
            </a:r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ru-RU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lang="ru-RU" dirty="0">
                <a:latin typeface="Arial" panose="020B0604020202020204" pitchFamily="34" charset="0"/>
                <a:cs typeface="Arial" panose="020B0604020202020204" pitchFamily="34" charset="0"/>
              </a:rPr>
              <a:t>Высокая стоимость обмена сообщениями (затраты на латентность и синхронизацию) и необходимость минимизировать коммуникации; балансировка нагрузки между узлами при гетерогенной архитектуре; сложность отладки и трассировки в распределённой среде; I/O-узкие места и масштабируемость файловых систем; обеспечение отказоустойчивости и воспроизводимости результатов при масштабных запусках.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endParaRPr kumimoji="0" lang="ru-RU" altLang="ru-RU" sz="18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92672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5090B-6F66-4C41-8FEA-8FC4E8AFE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3778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std::thread</a:t>
            </a:r>
            <a:r>
              <a:rPr lang="en-US" b="1" dirty="0"/>
              <a:t>: </a:t>
            </a:r>
            <a:r>
              <a:rPr lang="ru-RU" b="1" dirty="0"/>
              <a:t>создание потоков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4287F8-3B23-4F50-B424-9621D8AB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2B93B2-91AA-433B-9E8D-0F97DF46E4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1" y="1397675"/>
            <a:ext cx="4431203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C++ предоставляет класс 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std::thread 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для запуска функций в отдельных потоках. Каждый поток выполняет заданную функцию параллельно с остальной программой. Важно всегда завершать потоки через 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join()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Consolas" panose="020B0609020204030204" pitchFamily="49" charset="0"/>
              </a:rPr>
              <a:t> 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или 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detach()</a:t>
            </a:r>
            <a:endParaRPr kumimoji="0" lang="ru-RU" altLang="ru-RU" sz="1800" b="0" i="0" u="none" strike="noStrike" cap="none" normalizeH="0" baseline="0" dirty="0">
              <a:ln>
                <a:noFill/>
              </a:ln>
              <a:solidFill>
                <a:srgbClr val="FFFF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29394D98-1288-4917-8C65-52FCDA62D24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971"/>
          <a:stretch/>
        </p:blipFill>
        <p:spPr>
          <a:xfrm>
            <a:off x="5117004" y="1486016"/>
            <a:ext cx="6728148" cy="423933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3A38F36F-C7AA-4FCD-A677-CBDE093CDEC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18"/>
          <a:stretch/>
        </p:blipFill>
        <p:spPr>
          <a:xfrm>
            <a:off x="685801" y="4181328"/>
            <a:ext cx="3828027" cy="890287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7594985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5090B-6F66-4C41-8FEA-8FC4E8AFE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3778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std::thread</a:t>
            </a:r>
            <a:r>
              <a:rPr lang="ru-RU" dirty="0">
                <a:latin typeface="Consolas" panose="020B0609020204030204" pitchFamily="49" charset="0"/>
              </a:rPr>
              <a:t> </a:t>
            </a:r>
            <a:r>
              <a:rPr lang="en-US" b="1" dirty="0"/>
              <a:t>— </a:t>
            </a:r>
            <a:r>
              <a:rPr lang="ru-RU" b="1" dirty="0"/>
              <a:t>проблемы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4287F8-3B23-4F50-B424-9621D8AB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2B93B2-91AA-433B-9E8D-0F97DF46E4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2" y="1295421"/>
            <a:ext cx="5542876" cy="49090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Гонки данных 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при доступе к общим переменным.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Утечка ресурсов 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/ terminate при выходе 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std::thread 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из области видимости без 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join() 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или 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detach()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Нарушение времени жизни объектов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передача ссылки на локальную переменную в поток, который живёт дольше оригинала (</a:t>
            </a:r>
            <a:r>
              <a:rPr kumimoji="0" lang="ru-RU" altLang="ru-RU" sz="1800" i="0" u="none" strike="noStrike" cap="none" normalizeH="0" baseline="0" dirty="0" err="1">
                <a:ln>
                  <a:noFill/>
                </a:ln>
                <a:effectLst/>
                <a:latin typeface="Arial" panose="020B0604020202020204" pitchFamily="34" charset="0"/>
              </a:rPr>
              <a:t>use-after-free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Исключения в потоке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если не обработаны, поток завершится, но исключение не попадёт в вызывающий поток; нужно передавать ошибки через будущие/промисы.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Ресурсная перегрузка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при создании слишком большого количества потоков (OOM). 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Непредсказуемый планировщик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порядок выполнения и завершения потоков не детерминирован</a:t>
            </a:r>
          </a:p>
        </p:txBody>
      </p:sp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F324D843-FBC0-40C4-A55B-0021DA2F4E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8678" y="1869552"/>
            <a:ext cx="5825002" cy="3328572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075021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5090B-6F66-4C41-8FEA-8FC4E8AFE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3778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std::mutex </a:t>
            </a:r>
            <a:r>
              <a:rPr lang="en-US" b="1" dirty="0"/>
              <a:t>и</a:t>
            </a:r>
            <a:r>
              <a:rPr lang="en-US" dirty="0"/>
              <a:t> </a:t>
            </a:r>
            <a:r>
              <a:rPr lang="en-US" dirty="0">
                <a:latin typeface="Consolas" panose="020B0609020204030204" pitchFamily="49" charset="0"/>
              </a:rPr>
              <a:t>lock_guard</a:t>
            </a:r>
            <a:endParaRPr lang="ru-RU" dirty="0">
              <a:latin typeface="Consolas" panose="020B0609020204030204" pitchFamily="49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4287F8-3B23-4F50-B424-9621D8AB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2B93B2-91AA-433B-9E8D-0F97DF46E4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2" y="1362454"/>
            <a:ext cx="5080298" cy="15542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std::mutex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обеспечивает взаимное исключение для доступа к общим данным.</a:t>
            </a:r>
          </a:p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</a:pPr>
            <a:r>
              <a:rPr kumimoji="0" lang="ru-RU" altLang="ru-RU" sz="1800" b="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Consolas" panose="020B0609020204030204" pitchFamily="49" charset="0"/>
              </a:rPr>
              <a:t>std::lock_guard </a:t>
            </a:r>
            <a:r>
              <a:rPr kumimoji="0" lang="ru-RU" altLang="ru-RU" sz="18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автоматически блокирует и освобождает мьютекс в пределах области видимости.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58687BF-37B5-41E9-8903-970BCDE699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874" y="4015839"/>
            <a:ext cx="4209823" cy="369644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26031BCE-E2DB-419B-9FC6-ACE7D34C05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2812" y="5316550"/>
            <a:ext cx="4295885" cy="357991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731E5063-9E3F-4B02-B7E8-6A09D3866B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95175" y="1553162"/>
            <a:ext cx="5857143" cy="4695238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  <p:sp>
        <p:nvSpPr>
          <p:cNvPr id="11" name="Rectangle 2">
            <a:extLst>
              <a:ext uri="{FF2B5EF4-FFF2-40B4-BE49-F238E27FC236}">
                <a16:creationId xmlns:a16="http://schemas.microsoft.com/office/drawing/2014/main" id="{B0101455-4C9C-4941-9BA5-E81762A88E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2" y="3272559"/>
            <a:ext cx="508029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/>
              <a:buNone/>
            </a:pPr>
            <a:r>
              <a:rPr lang="ru-RU" altLang="ru-RU" dirty="0">
                <a:latin typeface="Arial" panose="020B0604020202020204" pitchFamily="34" charset="0"/>
              </a:rPr>
              <a:t>Вывод без </a:t>
            </a:r>
            <a:r>
              <a:rPr lang="en-US" altLang="ru-RU" dirty="0">
                <a:solidFill>
                  <a:srgbClr val="00B0F0"/>
                </a:solidFill>
                <a:latin typeface="Consolas" panose="020B0609020204030204" pitchFamily="49" charset="0"/>
              </a:rPr>
              <a:t>std::lock_guard&lt;std::mutex&gt; guard(counterMutex);</a:t>
            </a:r>
            <a:r>
              <a:rPr lang="ru-RU" altLang="ru-RU" dirty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</a:p>
        </p:txBody>
      </p:sp>
      <p:sp>
        <p:nvSpPr>
          <p:cNvPr id="12" name="Rectangle 2">
            <a:extLst>
              <a:ext uri="{FF2B5EF4-FFF2-40B4-BE49-F238E27FC236}">
                <a16:creationId xmlns:a16="http://schemas.microsoft.com/office/drawing/2014/main" id="{23850D95-ACCE-43D3-B7DD-39E9E5D5A3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1215" y="4603267"/>
            <a:ext cx="508029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defTabSz="914400" eaLnBrk="0" fontAlgn="base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Arial"/>
              <a:buNone/>
            </a:pPr>
            <a:r>
              <a:rPr lang="ru-RU" altLang="ru-RU" dirty="0">
                <a:latin typeface="Arial" panose="020B0604020202020204" pitchFamily="34" charset="0"/>
              </a:rPr>
              <a:t>Вывод с </a:t>
            </a:r>
            <a:r>
              <a:rPr lang="en-US" altLang="ru-RU" dirty="0">
                <a:solidFill>
                  <a:srgbClr val="00B0F0"/>
                </a:solidFill>
                <a:latin typeface="Consolas" panose="020B0609020204030204" pitchFamily="49" charset="0"/>
              </a:rPr>
              <a:t>std::lock_guard&lt;std::mutex&gt; guard(counterMutex);</a:t>
            </a:r>
            <a:r>
              <a:rPr lang="ru-RU" altLang="ru-RU" dirty="0">
                <a:solidFill>
                  <a:srgbClr val="00B0F0"/>
                </a:solidFill>
                <a:latin typeface="Consolas" panose="020B0609020204030204" pitchFamily="49" charset="0"/>
              </a:rPr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651473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C75090B-6F66-4C41-8FEA-8FC4E8AFE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377825"/>
          </a:xfrm>
        </p:spPr>
        <p:txBody>
          <a:bodyPr>
            <a:normAutofit fontScale="90000"/>
          </a:bodyPr>
          <a:lstStyle/>
          <a:p>
            <a:r>
              <a:rPr lang="en-US" dirty="0">
                <a:latin typeface="Consolas" panose="020B0609020204030204" pitchFamily="49" charset="0"/>
              </a:rPr>
              <a:t>std::mutex </a:t>
            </a:r>
            <a:r>
              <a:rPr lang="ru-RU" b="1" dirty="0"/>
              <a:t>и </a:t>
            </a:r>
            <a:r>
              <a:rPr lang="en-US" dirty="0">
                <a:latin typeface="Consolas" panose="020B0609020204030204" pitchFamily="49" charset="0"/>
              </a:rPr>
              <a:t>std::lock_guard </a:t>
            </a:r>
            <a:r>
              <a:rPr lang="en-US" b="1" dirty="0"/>
              <a:t>— </a:t>
            </a:r>
            <a:r>
              <a:rPr lang="ru-RU" b="1" dirty="0"/>
              <a:t>проблемы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764287F8-3B23-4F50-B424-9621D8AB3C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A22B93B2-91AA-433B-9E8D-0F97DF46E4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85802" y="1523905"/>
            <a:ext cx="5596664" cy="455509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Deadlock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(взаимная блокировка) при разном порядке захвата нескольких мьютексов.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Contention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: длительное удержание мьютекса замедляет других потоков.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False sharing 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(логическая конкуренция через кэш-строки) — невидимая деградация производительности, не решаемая одним мьютексом.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Использование мьютекса не защищает корректно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, если блокировка проводится не для всех доступов к данным (частичный protection).</a:t>
            </a:r>
          </a:p>
          <a:p>
            <a:pPr marL="0" marR="0" lvl="0" indent="0" algn="l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None/>
              <a:tabLst/>
            </a:pP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rgbClr val="FFFF00"/>
                </a:solidFill>
                <a:effectLst/>
                <a:latin typeface="Arial" panose="020B0604020202020204" pitchFamily="34" charset="0"/>
              </a:rPr>
              <a:t>Заблокированный поток при исключении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 — 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lock_guard </a:t>
            </a:r>
            <a:r>
              <a:rPr kumimoji="0" lang="ru-RU" altLang="ru-RU" sz="180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решает часть, но при блокировке/разблокировке вручную, может произойти ошибка.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C148F1E9-4FBF-4AD8-8ACF-302CADE35B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8783" y="1159744"/>
            <a:ext cx="5031709" cy="5316523"/>
          </a:xfrm>
          <a:prstGeom prst="rect">
            <a:avLst/>
          </a:prstGeom>
          <a:ln w="19050"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113282727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Technology Consulting by Slidesgo">
  <a:themeElements>
    <a:clrScheme name="Simple Light">
      <a:dk1>
        <a:srgbClr val="3D3D3D"/>
      </a:dk1>
      <a:lt1>
        <a:srgbClr val="FFFFFF"/>
      </a:lt1>
      <a:dk2>
        <a:srgbClr val="494949"/>
      </a:dk2>
      <a:lt2>
        <a:srgbClr val="EEEEEE"/>
      </a:lt2>
      <a:accent1>
        <a:srgbClr val="77C6FC"/>
      </a:accent1>
      <a:accent2>
        <a:srgbClr val="BBE3FE"/>
      </a:accent2>
      <a:accent3>
        <a:srgbClr val="D6EEFE"/>
      </a:accent3>
      <a:accent4>
        <a:srgbClr val="BEBEBE"/>
      </a:accent4>
      <a:accent5>
        <a:srgbClr val="477797"/>
      </a:accent5>
      <a:accent6>
        <a:srgbClr val="9E9E9E"/>
      </a:accent6>
      <a:hlink>
        <a:srgbClr val="77C6FC"/>
      </a:hlink>
      <a:folHlink>
        <a:srgbClr val="0097A7"/>
      </a:folHlink>
    </a:clrScheme>
    <a:fontScheme name="Стандартная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Небесная">
  <a:themeElements>
    <a:clrScheme name="Небесная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Небесная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Небесная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3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2310</TotalTime>
  <Words>3064</Words>
  <Application>Microsoft Office PowerPoint</Application>
  <PresentationFormat>Широкоэкранный</PresentationFormat>
  <Paragraphs>174</Paragraphs>
  <Slides>32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8</vt:i4>
      </vt:variant>
      <vt:variant>
        <vt:lpstr>Тема</vt:lpstr>
      </vt:variant>
      <vt:variant>
        <vt:i4>2</vt:i4>
      </vt:variant>
      <vt:variant>
        <vt:lpstr>Заголовки слайдов</vt:lpstr>
      </vt:variant>
      <vt:variant>
        <vt:i4>32</vt:i4>
      </vt:variant>
    </vt:vector>
  </HeadingPairs>
  <TitlesOfParts>
    <vt:vector size="42" baseType="lpstr">
      <vt:lpstr>Arial</vt:lpstr>
      <vt:lpstr>Barlow Semi Condensed</vt:lpstr>
      <vt:lpstr>Barlow Semi Condensed Medium</vt:lpstr>
      <vt:lpstr>Calibri</vt:lpstr>
      <vt:lpstr>Calibri Light</vt:lpstr>
      <vt:lpstr>Consolas</vt:lpstr>
      <vt:lpstr>Fjalla One</vt:lpstr>
      <vt:lpstr>Roboto Condensed Light</vt:lpstr>
      <vt:lpstr>Technology Consulting by Slidesgo</vt:lpstr>
      <vt:lpstr>Небесная</vt:lpstr>
      <vt:lpstr>Параллельное программирование в C++</vt:lpstr>
      <vt:lpstr>Введение и Мотивация</vt:lpstr>
      <vt:lpstr>Почему параллелизм важен именно сейчас Производительность vs. сложность</vt:lpstr>
      <vt:lpstr>Классификация параллелизма</vt:lpstr>
      <vt:lpstr>Основные проблемы каждого класса</vt:lpstr>
      <vt:lpstr>std::thread: создание потоков</vt:lpstr>
      <vt:lpstr>std::thread — проблемы</vt:lpstr>
      <vt:lpstr>std::mutex и lock_guard</vt:lpstr>
      <vt:lpstr>std::mutex и std::lock_guard — проблемы</vt:lpstr>
      <vt:lpstr>unique_lock и гибкость управления</vt:lpstr>
      <vt:lpstr>std::unique_lock и condition_variable — проблемы</vt:lpstr>
      <vt:lpstr>std::atomic и атомарные операции</vt:lpstr>
      <vt:lpstr>std::atomic и атомарные операции — проблемы</vt:lpstr>
      <vt:lpstr>std::future и std::async</vt:lpstr>
      <vt:lpstr>std::future / std::async — проблемы</vt:lpstr>
      <vt:lpstr>std::promise и ручное управление результатом</vt:lpstr>
      <vt:lpstr>std::promise — проблемы</vt:lpstr>
      <vt:lpstr>Памятка про memory model и порядок операций</vt:lpstr>
      <vt:lpstr>memory model— проблемы</vt:lpstr>
      <vt:lpstr>C++17 Execution policies</vt:lpstr>
      <vt:lpstr>Презентация PowerPoint</vt:lpstr>
      <vt:lpstr>зачем нужны внешние библиотеки и фреймворки для параллелизма?</vt:lpstr>
      <vt:lpstr>Intel TBB (oneAPI Threading Building Blocks)</vt:lpstr>
      <vt:lpstr>Microsoft PPL — для Windows-ориентированных приложений</vt:lpstr>
      <vt:lpstr>HPX — асинхронная модель с возможностью распределённости</vt:lpstr>
      <vt:lpstr>OpenMP — простая и мощная директивная параллелизация для shared-memory</vt:lpstr>
      <vt:lpstr>OpenACC — директивы для ускорителей (GPU) при минимальном вмешательстве</vt:lpstr>
      <vt:lpstr>MPI (Open MPI, MPICH) — стандарт для распределённой памяти (кластеров)</vt:lpstr>
      <vt:lpstr>Charm++ и Legion — более высокая оркестрация задач и автоматическая балансировка</vt:lpstr>
      <vt:lpstr>CUDA и HIP — низкоуровневые API для работы с GPU</vt:lpstr>
      <vt:lpstr>Kokkos и RAJA — абстракции для переносимости CPU↔GPU</vt:lpstr>
      <vt:lpstr>Гибридные подходы: как сочетать инструменты правильно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Faster Xaos</dc:creator>
  <cp:lastModifiedBy>Faster Xaos</cp:lastModifiedBy>
  <cp:revision>123</cp:revision>
  <dcterms:created xsi:type="dcterms:W3CDTF">2025-09-18T10:55:13Z</dcterms:created>
  <dcterms:modified xsi:type="dcterms:W3CDTF">2025-10-03T21:34:46Z</dcterms:modified>
</cp:coreProperties>
</file>