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71C6-D147-418C-A2F1-8C1952C34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406FB-200F-4C92-8FF9-854A18373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5507-8E27-45F5-833B-74635992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4FE5-ADB5-4A53-A40A-AE2D5071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A2BF6-9894-4C45-91E0-9B647A9E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76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B3D1-8D77-4812-A125-2466BEA2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A3137-0BE8-4442-9298-869850679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550A-28F4-4B23-822E-55670929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95BB-B81F-41AF-A9A3-0B206CA9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C380-E83E-470D-A970-D7270E4D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73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78AB6-8BE2-49CE-991D-678034FE6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43E3F-C172-41A4-AF54-C36960A0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08C-712B-4EC8-92D0-A1702148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7205-18D7-4CD9-8CB9-5E835412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0AD88-031F-411D-B0BC-7BEFDD87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82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51E0-870A-4212-A7E9-18E0F4E8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9FCC-E6A8-4868-A174-2C160AC8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9BDB-2743-43F4-A6B9-692D45C9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9D06-5E53-4150-A4B2-CB212AA9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5F6B8-9427-439C-AE71-82C2D662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97B8-D9EF-4A8D-9FDC-3ABA8CAE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3F6BB-7F33-4FD1-AB34-AE001569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B97F-328C-4CFD-B4CD-5A34C8E0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73E-50DB-4888-8D24-59EC02E8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1EE7-E62A-4C11-B91B-BEC32BC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26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052-DC3B-42A7-8C8F-B2701AA4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A7F5-51EE-43E7-AAE0-5A7CBC261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5E046-3CE7-41EA-A4C4-5B1AD4B97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94C32-BE4F-404A-BA4C-C46A36FB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E2404-CA9E-4FE6-8E21-5A32A45C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853D-57C1-44E9-9650-7664C46D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60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D39D-AE16-484B-B0D1-FD32EC6B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78D70-2247-4E4F-B28B-250455D68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FB4C7-38F9-408A-9F87-C30D68134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74B67-D73F-413E-9D6A-BD4BC4C4B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D049A-DD4A-42D4-A565-4DCDAC4B8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C23A1-00A0-496E-A9AB-4128038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2A933-8B5B-4E81-B1E3-3495688D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F0E9F-E037-4AA2-BC62-3F5172E2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35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9F59-3E28-44E8-B34A-A40D4A13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3D1BF-05F8-4284-9CED-2B481F67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5CEB-4E67-47D5-BEC7-C798E676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176D6-2BC2-4D1C-A7F9-F4C049DA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3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ABF36-AE72-4731-8A29-92993BD0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F3A16-3F66-4CAE-A339-095617BC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929B-721D-4DF4-AA45-EF4D732C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96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2909-376D-4865-A0A9-E3CF7832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3AA5-F6E9-49E3-B1B6-05A7A32F8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3FF05-D237-4300-8A52-DCF7240C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B524B-0D48-4CAD-AAA8-F7A76F8C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BD3BA-44EC-421B-85EE-E8314B03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1F6A-372B-4900-BAF8-FA50B68E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9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D6B8-2CE9-4D54-A03D-DA411EA5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651D1-AFB9-4A22-A337-1F0F72D42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F8BC-2945-40BD-B2F9-77C1F69BA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09C9E-C101-410E-9EEA-F06E22A8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28B0-FB78-4F09-AC76-69B3A86C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57681-F278-4CC8-9C34-9A83BF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2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1AEDD-FC16-44A2-9ABB-29527770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2C813-3715-4254-B502-1B6E9747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F856-B561-4178-BFFE-C2E2443B7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3240-D21C-42D0-B876-09475B296D24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604D-5733-4A4A-980F-C7DFEEE2D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1678-D7AB-49E7-8534-C50A13921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338D-FE0C-4D6D-AEDE-6B93FA542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64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8094-03BB-4964-957E-1634CE297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-1266825"/>
            <a:ext cx="9144000" cy="1781175"/>
          </a:xfr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GUIDE TO COVID VACCINE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8DA38-5C87-487A-BD15-C123ED197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8990" y="5857145"/>
            <a:ext cx="5546436" cy="28620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sz="1400" dirty="0">
                <a:solidFill>
                  <a:schemeClr val="bg1"/>
                </a:solidFill>
              </a:rPr>
              <a:t>This report take three parameters to find the solution of vaccine distribution in India.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CAAAD-C9EA-4568-A350-FB240B78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" y="83917"/>
            <a:ext cx="2743195" cy="3706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88F56-B50A-4208-A6B4-1E68B50965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21" y="83917"/>
            <a:ext cx="2945758" cy="4089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8AA14-B447-4958-86E0-1B926B4D548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4" y="3923930"/>
            <a:ext cx="2859634" cy="2850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3DB0D3-45AB-4272-980F-C11E773604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50" y="612558"/>
            <a:ext cx="5301499" cy="5217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863F4C-723D-4E9B-8BA1-8067AAAF582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60" y="4269847"/>
            <a:ext cx="2964119" cy="2509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E82274-981E-479D-970D-4ED54AC5832E}"/>
              </a:ext>
            </a:extLst>
          </p:cNvPr>
          <p:cNvSpPr txBox="1"/>
          <p:nvPr/>
        </p:nvSpPr>
        <p:spPr>
          <a:xfrm>
            <a:off x="6194013" y="6000246"/>
            <a:ext cx="205298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3.It takes number of railway station of the country for transportation of vaccine</a:t>
            </a:r>
          </a:p>
          <a:p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FC86C-2216-4FF3-8BC8-7B380493E9C5}"/>
              </a:ext>
            </a:extLst>
          </p:cNvPr>
          <p:cNvSpPr txBox="1"/>
          <p:nvPr/>
        </p:nvSpPr>
        <p:spPr>
          <a:xfrm>
            <a:off x="3445250" y="6000246"/>
            <a:ext cx="2620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dirty="0">
                <a:solidFill>
                  <a:schemeClr val="bg1"/>
                </a:solidFill>
              </a:rPr>
              <a:t>1.It takes monthly Covid trend</a:t>
            </a:r>
          </a:p>
          <a:p>
            <a:pPr algn="l"/>
            <a:r>
              <a:rPr lang="en-IN" sz="1200" dirty="0">
                <a:solidFill>
                  <a:schemeClr val="bg1"/>
                </a:solidFill>
              </a:rPr>
              <a:t>2.It takes state wise oldage trend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D6B52-0657-4CCC-9E11-C70F3A2E437B}"/>
              </a:ext>
            </a:extLst>
          </p:cNvPr>
          <p:cNvSpPr txBox="1"/>
          <p:nvPr/>
        </p:nvSpPr>
        <p:spPr>
          <a:xfrm>
            <a:off x="3387940" y="6508077"/>
            <a:ext cx="530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Before giving the trend for most vaccine needed state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2B936-A1A8-4711-AE3C-212AC1D9CFB9}"/>
              </a:ext>
            </a:extLst>
          </p:cNvPr>
          <p:cNvSpPr txBox="1"/>
          <p:nvPr/>
        </p:nvSpPr>
        <p:spPr>
          <a:xfrm>
            <a:off x="1419224" y="3946681"/>
            <a:ext cx="112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Railway Station</a:t>
            </a:r>
          </a:p>
        </p:txBody>
      </p:sp>
    </p:spTree>
    <p:extLst>
      <p:ext uri="{BB962C8B-B14F-4D97-AF65-F5344CB8AC3E}">
        <p14:creationId xmlns:p14="http://schemas.microsoft.com/office/powerpoint/2010/main" val="287404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GUIDE TO COVID VACCINE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COVID VACCINE REPORT</dc:title>
  <dc:creator>arslaan khan</dc:creator>
  <cp:lastModifiedBy>arslaan khan</cp:lastModifiedBy>
  <cp:revision>6</cp:revision>
  <dcterms:created xsi:type="dcterms:W3CDTF">2021-04-27T10:02:47Z</dcterms:created>
  <dcterms:modified xsi:type="dcterms:W3CDTF">2021-04-27T10:55:21Z</dcterms:modified>
</cp:coreProperties>
</file>