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3DAC-9517-F058-A25C-DE46D57A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351F8-37B8-F0AA-21EF-0C9FDC531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34950-8434-50CD-3F03-0F36E2E7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0FA3-D7A9-43E7-89D5-70F3E0802AA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23508-A216-8149-922B-4D5CD486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F7CEB-AB9D-5006-CB29-4E9EE32F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A46F-DF02-44FF-8717-E8EE20D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6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CED1-3F4E-E462-FFB4-58F5C5AC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47A0A-8F38-BFF6-B1FF-560F7E874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93D14-8FD1-163B-6F7E-1D5EB4D0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0FA3-D7A9-43E7-89D5-70F3E0802AA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C7802-3146-EB41-DC35-327D98D6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76089-1FC3-00E6-D36B-2C9E8D0A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A46F-DF02-44FF-8717-E8EE20D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9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92AF6-DFB4-DA67-1769-7A8342518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4FEC0-D5BE-EE9F-AC8F-E4EC06B18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FE49C-3A2B-C940-DD82-B5973F74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0FA3-D7A9-43E7-89D5-70F3E0802AA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B6C14-10C2-B00B-D478-80DF0EBE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25B6-1E8B-9BC8-74F0-B51B102E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A46F-DF02-44FF-8717-E8EE20D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D684-473E-F2A6-B5CC-DA404F87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D419-A6B9-0CE3-3CCF-951F7E83D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38B18-B10E-7983-1CA1-C97BD855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0FA3-D7A9-43E7-89D5-70F3E0802AA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4DF6-126B-FD69-2CE3-B09909B3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3B076-9BA6-A83A-1C95-4AE29236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A46F-DF02-44FF-8717-E8EE20D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9261-7F6B-0B60-24A9-0C32F7FF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B3ECC-3485-041B-1701-E6E8C6504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4BB43-CB1C-7719-EDB3-EB1B050F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0FA3-D7A9-43E7-89D5-70F3E0802AA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74AE3-9082-94AB-825F-7EC221DC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C791B-7AF4-31F3-6F9C-3E705B25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A46F-DF02-44FF-8717-E8EE20D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7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C67D-A474-E143-6364-E69DB144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135AF-F288-2F93-F10E-CB74FBE13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34064-A7B0-2A41-E5F6-69D9A5B55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F2B83-B19D-A8DC-C5C4-D8CC5B25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0FA3-D7A9-43E7-89D5-70F3E0802AA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7731C-EF40-56E4-C109-9F2F9D98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62666-6AC8-D5B2-BB96-82E2AE73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A46F-DF02-44FF-8717-E8EE20D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5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C2D7-0CD8-7817-EB58-1010C676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25FF7-3126-E406-94F5-64AEF4828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E01E4-573A-0C4B-D0C5-0EA55FCF7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809F7-D81B-75C1-265B-131E5238F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2ECC6-7415-9D2B-7CED-438D4F570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20220-D85C-835A-4164-2C844BB4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0FA3-D7A9-43E7-89D5-70F3E0802AA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860B1-787F-86AC-AB98-790ECC91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C3557-B64A-8EC1-A1D3-0EED1244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A46F-DF02-44FF-8717-E8EE20D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6633-C58F-D030-057C-6AD7FA1C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0384E-621B-ED9A-4507-CBDDA545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0FA3-D7A9-43E7-89D5-70F3E0802AA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8977C-FA5F-0E0B-8FDB-83BE294C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E336F-C132-133E-E796-42EB2B94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A46F-DF02-44FF-8717-E8EE20D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3F29C-9C1D-33C1-7452-F6E4B86A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0FA3-D7A9-43E7-89D5-70F3E0802AA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B0231-2EA6-44F8-A54C-6C587420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36A24-E0BC-42FF-9460-9462D42E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A46F-DF02-44FF-8717-E8EE20D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B8F4-0591-67D0-C9B8-42AD3D20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A8108-A864-6E54-ECC9-EC2614BB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6CC5-8EE0-7D03-090C-436614C1C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BA1DE-2C64-06CA-A5D3-9E243C03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0FA3-D7A9-43E7-89D5-70F3E0802AA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86EB1-3B6B-D8E4-A1A5-98B4DA4B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B3EFA-58BD-545F-03C3-7ACA6ABF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A46F-DF02-44FF-8717-E8EE20D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0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4B59-B5F6-1E76-2AD5-2109E5B2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FAAC6-38C3-57F5-2EE4-9A96D6494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8F210-C8A0-81CD-7383-C418B7D58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88E68-E88E-0B01-7A8F-6DE2BFD1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0FA3-D7A9-43E7-89D5-70F3E0802AA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FA3F9-9D2F-5468-9136-65200254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3FD29-F56B-A8B5-BDD6-CAE58FAD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A46F-DF02-44FF-8717-E8EE20D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5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8658E-A31C-A580-CF61-304CB818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30CDB-3CB7-728C-B777-404EA4DF7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5BFDD-168D-F0CE-5986-9211EFA55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70FA3-D7A9-43E7-89D5-70F3E0802AA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E52ED-A672-5B71-E006-75038F757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7FA0B-2BE3-FBC6-5AB4-FEB28F52B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1A46F-DF02-44FF-8717-E8EE20D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0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0C9798-8286-9849-7E3F-628DCBD9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81" y="648074"/>
            <a:ext cx="9655391" cy="2428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BCA1D1-CE45-BF29-F468-C5B280313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80" y="3429000"/>
            <a:ext cx="9655391" cy="30578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393963-0127-987B-65F3-51FA25422129}"/>
              </a:ext>
            </a:extLst>
          </p:cNvPr>
          <p:cNvSpPr txBox="1"/>
          <p:nvPr/>
        </p:nvSpPr>
        <p:spPr>
          <a:xfrm>
            <a:off x="1120481" y="186507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54FEC-18A3-52A6-AF6F-D743177A4C08}"/>
              </a:ext>
            </a:extLst>
          </p:cNvPr>
          <p:cNvSpPr txBox="1"/>
          <p:nvPr/>
        </p:nvSpPr>
        <p:spPr>
          <a:xfrm>
            <a:off x="1120480" y="3076913"/>
            <a:ext cx="220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83285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7FC51A-C3FB-72AA-322A-13FB9C944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30" y="685562"/>
            <a:ext cx="10379339" cy="5486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96685-6290-78E3-85DF-8D364399B7D4}"/>
              </a:ext>
            </a:extLst>
          </p:cNvPr>
          <p:cNvSpPr txBox="1"/>
          <p:nvPr/>
        </p:nvSpPr>
        <p:spPr>
          <a:xfrm>
            <a:off x="846667" y="245533"/>
            <a:ext cx="340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HELPING ME WITH SYNTAX ERROR</a:t>
            </a:r>
          </a:p>
        </p:txBody>
      </p:sp>
    </p:spTree>
    <p:extLst>
      <p:ext uri="{BB962C8B-B14F-4D97-AF65-F5344CB8AC3E}">
        <p14:creationId xmlns:p14="http://schemas.microsoft.com/office/powerpoint/2010/main" val="5253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88CAE0-814B-0D87-ABB8-7D92D2A7C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690764"/>
            <a:ext cx="10608733" cy="5939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621E20-DABA-DC9F-6C02-DF7998D604BE}"/>
              </a:ext>
            </a:extLst>
          </p:cNvPr>
          <p:cNvSpPr txBox="1"/>
          <p:nvPr/>
        </p:nvSpPr>
        <p:spPr>
          <a:xfrm>
            <a:off x="728133" y="227666"/>
            <a:ext cx="3767667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HELPING WITH MOST SENTENCES</a:t>
            </a:r>
          </a:p>
        </p:txBody>
      </p:sp>
    </p:spTree>
    <p:extLst>
      <p:ext uri="{BB962C8B-B14F-4D97-AF65-F5344CB8AC3E}">
        <p14:creationId xmlns:p14="http://schemas.microsoft.com/office/powerpoint/2010/main" val="287365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E969E2-F8FA-F4EC-EEF5-51CC278BA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0"/>
            <a:ext cx="1214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krishnachaitanya appini</dc:creator>
  <cp:lastModifiedBy>krishnachaitanya appini</cp:lastModifiedBy>
  <cp:revision>2</cp:revision>
  <dcterms:created xsi:type="dcterms:W3CDTF">2023-06-24T09:21:22Z</dcterms:created>
  <dcterms:modified xsi:type="dcterms:W3CDTF">2023-06-24T11:28:56Z</dcterms:modified>
</cp:coreProperties>
</file>