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0" r:id="rId6"/>
    <p:sldId id="262" r:id="rId7"/>
    <p:sldId id="275" r:id="rId8"/>
    <p:sldId id="301" r:id="rId9"/>
    <p:sldId id="421" r:id="rId10"/>
    <p:sldId id="317" r:id="rId11"/>
    <p:sldId id="420" r:id="rId12"/>
    <p:sldId id="306" r:id="rId13"/>
    <p:sldId id="422" r:id="rId14"/>
    <p:sldId id="264" r:id="rId15"/>
    <p:sldId id="423" r:id="rId16"/>
    <p:sldId id="433" r:id="rId17"/>
    <p:sldId id="434" r:id="rId18"/>
    <p:sldId id="291" r:id="rId19"/>
    <p:sldId id="435" r:id="rId20"/>
    <p:sldId id="437" r:id="rId21"/>
    <p:sldId id="424" r:id="rId22"/>
    <p:sldId id="265" r:id="rId23"/>
    <p:sldId id="443" r:id="rId24"/>
    <p:sldId id="441" r:id="rId25"/>
    <p:sldId id="308" r:id="rId26"/>
  </p:sldIdLst>
  <p:sldSz cx="9144000" cy="5143500"/>
  <p:notesSz cx="6858000" cy="9144000"/>
  <p:embeddedFontLst>
    <p:embeddedFont>
      <p:font typeface="SimSun" panose="02010600030101010101" pitchFamily="2" charset="-122"/>
      <p:regular r:id="rId30"/>
    </p:embeddedFont>
    <p:embeddedFont>
      <p:font typeface="Lilita One" panose="02000000000000000000"/>
      <p:regular r:id="rId31"/>
    </p:embeddedFont>
    <p:embeddedFont>
      <p:font typeface="Lato" panose="020F0502020204030203"/>
      <p:regular r:id="rId32"/>
    </p:embeddedFont>
    <p:embeddedFont>
      <p:font typeface="Roboto" panose="02000000000000000000"/>
      <p:regular r:id="rId33"/>
    </p:embeddedFont>
    <p:embeddedFont>
      <p:font typeface="Merriweather" panose="00000500000000000000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pos="127" userDrawn="1">
          <p15:clr>
            <a:srgbClr val="9AA0A6"/>
          </p15:clr>
        </p15:guide>
        <p15:guide id="2" pos="3740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pos="127"/>
        <p:guide pos="37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font" Target="fonts/font9.fntdata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42" name="Shape 5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3" name="Google Shape;5743;gb80ea4fd2e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4" name="Google Shape;5744;gb80ea4fd2e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a266271319_0_13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a266271319_0_13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18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ad1506d47a_0_11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0" name="Google Shape;2620;gad1506d47a_0_11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00" name="Shape 3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1" name="Google Shape;3501;ga266271319_6_7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2" name="Google Shape;3502;ga266271319_6_7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60" name="Shape 4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" name="Google Shape;4761;gaceb6e77c6_1_10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2" name="Google Shape;4762;gaceb6e77c6_1_10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60" name="Shape 4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" name="Google Shape;4761;gaceb6e77c6_1_10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2" name="Google Shape;4762;gaceb6e77c6_1_10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66" name="Shape 4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7" name="Google Shape;4767;ge38cc169c5_0_10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8" name="Google Shape;4768;ge38cc169c5_0_10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18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ad1506d47a_0_11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0" name="Google Shape;2620;gad1506d47a_0_11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60" name="Shape 4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" name="Google Shape;4761;gaceb6e77c6_1_10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2" name="Google Shape;4762;gaceb6e77c6_1_10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a266271319_0_13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a266271319_0_13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5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ge3781fef0c_4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7" name="Google Shape;2267;ge3781fef0c_4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24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ge38cc169c5_0_1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6" name="Google Shape;2626;ge38cc169c5_0_1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00" name="Shape 3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1" name="Google Shape;3501;ga266271319_6_7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2" name="Google Shape;3502;ga266271319_6_7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18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ad1506d47a_0_11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0" name="Google Shape;2620;gad1506d47a_0_11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77" name="Shape 5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8" name="Google Shape;5878;ge2a431f381_2_8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9" name="Google Shape;5879;ge2a431f381_2_8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a266271319_0_13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a266271319_0_13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2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3a2340be3_1_1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3a2340be3_1_1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00" name="Shape 3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1" name="Google Shape;3501;ga266271319_6_7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2" name="Google Shape;3502;ga266271319_6_7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99" name="Shape 5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0" name="Google Shape;5200;gaceb6e77c6_1_27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1" name="Google Shape;5201;gaceb6e77c6_1_27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a266271319_0_13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a266271319_0_13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10" name="Shape 6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1" name="Google Shape;6311;ga266271319_0_23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2" name="Google Shape;6312;ga266271319_0_23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00" name="Shape 3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1" name="Google Shape;3501;ga266271319_6_7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2" name="Google Shape;3502;ga266271319_6_7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slide" Target="../slides/slide5.xml"/><Relationship Id="rId3" Type="http://schemas.openxmlformats.org/officeDocument/2006/relationships/slide" Target="../slides/slide1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dk2"/>
        </a:solid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 userDrawn="1"/>
        </p:nvSpPr>
        <p:spPr>
          <a:xfrm>
            <a:off x="3847808" y="2255296"/>
            <a:ext cx="5296153" cy="2888254"/>
          </a:xfrm>
          <a:custGeom>
            <a:avLst/>
            <a:gdLst/>
            <a:ahLst/>
            <a:cxnLst/>
            <a:rect l="l" t="t" r="r" b="b"/>
            <a:pathLst>
              <a:path w="41598" h="22685" extrusionOk="0">
                <a:moveTo>
                  <a:pt x="41598" y="1"/>
                </a:moveTo>
                <a:cubicBezTo>
                  <a:pt x="39765" y="1111"/>
                  <a:pt x="38641" y="3300"/>
                  <a:pt x="39266" y="6321"/>
                </a:cubicBezTo>
                <a:cubicBezTo>
                  <a:pt x="39974" y="10290"/>
                  <a:pt x="38188" y="13312"/>
                  <a:pt x="35318" y="14458"/>
                </a:cubicBezTo>
                <a:cubicBezTo>
                  <a:pt x="34549" y="14779"/>
                  <a:pt x="33860" y="14914"/>
                  <a:pt x="33222" y="14914"/>
                </a:cubicBezTo>
                <a:cubicBezTo>
                  <a:pt x="30892" y="14914"/>
                  <a:pt x="29251" y="13115"/>
                  <a:pt x="26930" y="12033"/>
                </a:cubicBezTo>
                <a:cubicBezTo>
                  <a:pt x="25584" y="11430"/>
                  <a:pt x="24543" y="11099"/>
                  <a:pt x="23605" y="11099"/>
                </a:cubicBezTo>
                <a:cubicBezTo>
                  <a:pt x="22117" y="11099"/>
                  <a:pt x="20889" y="11934"/>
                  <a:pt x="19110" y="13842"/>
                </a:cubicBezTo>
                <a:cubicBezTo>
                  <a:pt x="16350" y="16806"/>
                  <a:pt x="15516" y="17779"/>
                  <a:pt x="13607" y="17779"/>
                </a:cubicBezTo>
                <a:cubicBezTo>
                  <a:pt x="13019" y="17779"/>
                  <a:pt x="12328" y="17686"/>
                  <a:pt x="11448" y="17531"/>
                </a:cubicBezTo>
                <a:cubicBezTo>
                  <a:pt x="10228" y="17317"/>
                  <a:pt x="9072" y="17204"/>
                  <a:pt x="7996" y="17204"/>
                </a:cubicBezTo>
                <a:cubicBezTo>
                  <a:pt x="3919" y="17204"/>
                  <a:pt x="984" y="18826"/>
                  <a:pt x="0" y="22685"/>
                </a:cubicBezTo>
                <a:lnTo>
                  <a:pt x="41598" y="22685"/>
                </a:lnTo>
                <a:lnTo>
                  <a:pt x="415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Google Shape;10;p2"/>
          <p:cNvSpPr/>
          <p:nvPr userDrawn="1"/>
        </p:nvSpPr>
        <p:spPr>
          <a:xfrm>
            <a:off x="0" y="-1560"/>
            <a:ext cx="5114217" cy="3948575"/>
          </a:xfrm>
          <a:custGeom>
            <a:avLst/>
            <a:gdLst/>
            <a:ahLst/>
            <a:cxnLst/>
            <a:rect l="l" t="t" r="r" b="b"/>
            <a:pathLst>
              <a:path w="40169" h="31013" extrusionOk="0">
                <a:moveTo>
                  <a:pt x="117" y="0"/>
                </a:moveTo>
                <a:cubicBezTo>
                  <a:pt x="78" y="31"/>
                  <a:pt x="40" y="61"/>
                  <a:pt x="0" y="92"/>
                </a:cubicBezTo>
                <a:lnTo>
                  <a:pt x="0" y="31012"/>
                </a:lnTo>
                <a:cubicBezTo>
                  <a:pt x="2676" y="30041"/>
                  <a:pt x="4422" y="27266"/>
                  <a:pt x="3092" y="23514"/>
                </a:cubicBezTo>
                <a:cubicBezTo>
                  <a:pt x="1851" y="19677"/>
                  <a:pt x="3211" y="16441"/>
                  <a:pt x="5898" y="14916"/>
                </a:cubicBezTo>
                <a:cubicBezTo>
                  <a:pt x="6853" y="14354"/>
                  <a:pt x="7713" y="14138"/>
                  <a:pt x="8527" y="14138"/>
                </a:cubicBezTo>
                <a:cubicBezTo>
                  <a:pt x="10563" y="14138"/>
                  <a:pt x="12312" y="15491"/>
                  <a:pt x="14538" y="16179"/>
                </a:cubicBezTo>
                <a:cubicBezTo>
                  <a:pt x="15658" y="16507"/>
                  <a:pt x="16566" y="16693"/>
                  <a:pt x="17356" y="16693"/>
                </a:cubicBezTo>
                <a:cubicBezTo>
                  <a:pt x="19151" y="16693"/>
                  <a:pt x="20339" y="15737"/>
                  <a:pt x="22039" y="13324"/>
                </a:cubicBezTo>
                <a:cubicBezTo>
                  <a:pt x="24815" y="9385"/>
                  <a:pt x="25269" y="8608"/>
                  <a:pt x="28182" y="8608"/>
                </a:cubicBezTo>
                <a:cubicBezTo>
                  <a:pt x="28472" y="8608"/>
                  <a:pt x="28786" y="8615"/>
                  <a:pt x="29129" y="8629"/>
                </a:cubicBezTo>
                <a:cubicBezTo>
                  <a:pt x="29442" y="8640"/>
                  <a:pt x="29750" y="8646"/>
                  <a:pt x="30053" y="8646"/>
                </a:cubicBezTo>
                <a:cubicBezTo>
                  <a:pt x="36185" y="8646"/>
                  <a:pt x="40168" y="6173"/>
                  <a:pt x="398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 userDrawn="1"/>
        </p:nvGrpSpPr>
        <p:grpSpPr>
          <a:xfrm>
            <a:off x="272843" y="201005"/>
            <a:ext cx="1161905" cy="1077501"/>
            <a:chOff x="272843" y="201005"/>
            <a:chExt cx="1161905" cy="1077501"/>
          </a:xfrm>
        </p:grpSpPr>
        <p:sp>
          <p:nvSpPr>
            <p:cNvPr id="12" name="Google Shape;12;p2"/>
            <p:cNvSpPr/>
            <p:nvPr/>
          </p:nvSpPr>
          <p:spPr>
            <a:xfrm>
              <a:off x="1286422" y="538909"/>
              <a:ext cx="63786" cy="63787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201883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286422" y="876686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70834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48392" y="201514"/>
              <a:ext cx="64041" cy="63405"/>
            </a:xfrm>
            <a:custGeom>
              <a:avLst/>
              <a:gdLst/>
              <a:ahLst/>
              <a:cxnLst/>
              <a:rect l="l" t="t" r="r" b="b"/>
              <a:pathLst>
                <a:path w="503" h="498" extrusionOk="0">
                  <a:moveTo>
                    <a:pt x="230" y="0"/>
                  </a:moveTo>
                  <a:cubicBezTo>
                    <a:pt x="102" y="12"/>
                    <a:pt x="1" y="116"/>
                    <a:pt x="1" y="247"/>
                  </a:cubicBezTo>
                  <a:cubicBezTo>
                    <a:pt x="1" y="385"/>
                    <a:pt x="114" y="497"/>
                    <a:pt x="252" y="497"/>
                  </a:cubicBezTo>
                  <a:cubicBezTo>
                    <a:pt x="390" y="497"/>
                    <a:pt x="502" y="385"/>
                    <a:pt x="502" y="247"/>
                  </a:cubicBezTo>
                  <a:cubicBezTo>
                    <a:pt x="502" y="180"/>
                    <a:pt x="475" y="120"/>
                    <a:pt x="433" y="75"/>
                  </a:cubicBezTo>
                  <a:cubicBezTo>
                    <a:pt x="366" y="49"/>
                    <a:pt x="298" y="24"/>
                    <a:pt x="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48392" y="538909"/>
              <a:ext cx="64041" cy="63787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4" y="0"/>
                    <a:pt x="1" y="112"/>
                    <a:pt x="1" y="250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32932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3981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17471" y="876686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48392" y="876686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01883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32932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117471" y="538909"/>
              <a:ext cx="63913" cy="63787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17471" y="1214591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48392" y="1214591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201883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032932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79569" y="201005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10618" y="201005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9569" y="538909"/>
              <a:ext cx="63786" cy="63787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12" y="0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10618" y="538909"/>
              <a:ext cx="63913" cy="63787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5157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79569" y="876686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0618" y="876686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63981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5157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9569" y="1214591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10618" y="1214591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63981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1"/>
                    <a:pt x="251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5157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41666" y="538909"/>
              <a:ext cx="63913" cy="63787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6078" y="369957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65657" y="372376"/>
              <a:ext cx="55383" cy="61496"/>
            </a:xfrm>
            <a:custGeom>
              <a:avLst/>
              <a:gdLst/>
              <a:ahLst/>
              <a:cxnLst/>
              <a:rect l="l" t="t" r="r" b="b"/>
              <a:pathLst>
                <a:path w="435" h="483" extrusionOk="0">
                  <a:moveTo>
                    <a:pt x="279" y="0"/>
                  </a:moveTo>
                  <a:cubicBezTo>
                    <a:pt x="182" y="129"/>
                    <a:pt x="89" y="261"/>
                    <a:pt x="0" y="398"/>
                  </a:cubicBezTo>
                  <a:cubicBezTo>
                    <a:pt x="46" y="448"/>
                    <a:pt x="111" y="482"/>
                    <a:pt x="184" y="482"/>
                  </a:cubicBezTo>
                  <a:cubicBezTo>
                    <a:pt x="323" y="482"/>
                    <a:pt x="435" y="370"/>
                    <a:pt x="435" y="232"/>
                  </a:cubicBezTo>
                  <a:cubicBezTo>
                    <a:pt x="435" y="126"/>
                    <a:pt x="370" y="37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1666" y="876686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2843" y="876686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0" y="389"/>
                    <a:pt x="500" y="251"/>
                  </a:cubicBezTo>
                  <a:cubicBezTo>
                    <a:pt x="500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26078" y="707734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7254" y="707734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5262" y="538909"/>
              <a:ext cx="61367" cy="63787"/>
            </a:xfrm>
            <a:custGeom>
              <a:avLst/>
              <a:gdLst/>
              <a:ahLst/>
              <a:cxnLst/>
              <a:rect l="l" t="t" r="r" b="b"/>
              <a:pathLst>
                <a:path w="482" h="501" extrusionOk="0">
                  <a:moveTo>
                    <a:pt x="232" y="0"/>
                  </a:moveTo>
                  <a:cubicBezTo>
                    <a:pt x="212" y="0"/>
                    <a:pt x="194" y="6"/>
                    <a:pt x="176" y="11"/>
                  </a:cubicBezTo>
                  <a:cubicBezTo>
                    <a:pt x="117" y="123"/>
                    <a:pt x="59" y="235"/>
                    <a:pt x="0" y="348"/>
                  </a:cubicBezTo>
                  <a:cubicBezTo>
                    <a:pt x="39" y="438"/>
                    <a:pt x="128" y="501"/>
                    <a:pt x="232" y="501"/>
                  </a:cubicBezTo>
                  <a:cubicBezTo>
                    <a:pt x="370" y="501"/>
                    <a:pt x="481" y="389"/>
                    <a:pt x="481" y="250"/>
                  </a:cubicBezTo>
                  <a:cubicBezTo>
                    <a:pt x="481" y="112"/>
                    <a:pt x="370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26078" y="1045639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1"/>
                    <a:pt x="252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7254" y="1045639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0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2"/>
          <p:cNvSpPr/>
          <p:nvPr userDrawn="1"/>
        </p:nvSpPr>
        <p:spPr>
          <a:xfrm>
            <a:off x="8823146" y="4037251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0"/>
                </a:moveTo>
                <a:cubicBezTo>
                  <a:pt x="113" y="0"/>
                  <a:pt x="1" y="113"/>
                  <a:pt x="1" y="251"/>
                </a:cubicBezTo>
                <a:cubicBezTo>
                  <a:pt x="1" y="389"/>
                  <a:pt x="113" y="501"/>
                  <a:pt x="251" y="501"/>
                </a:cubicBezTo>
                <a:cubicBezTo>
                  <a:pt x="389" y="501"/>
                  <a:pt x="501" y="389"/>
                  <a:pt x="501" y="251"/>
                </a:cubicBezTo>
                <a:cubicBezTo>
                  <a:pt x="501" y="113"/>
                  <a:pt x="389" y="0"/>
                  <a:pt x="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2"/>
          <p:cNvSpPr/>
          <p:nvPr userDrawn="1"/>
        </p:nvSpPr>
        <p:spPr>
          <a:xfrm>
            <a:off x="8738734" y="3868172"/>
            <a:ext cx="63786" cy="64042"/>
          </a:xfrm>
          <a:custGeom>
            <a:avLst/>
            <a:gdLst/>
            <a:ahLst/>
            <a:cxnLst/>
            <a:rect l="l" t="t" r="r" b="b"/>
            <a:pathLst>
              <a:path w="501" h="503" extrusionOk="0">
                <a:moveTo>
                  <a:pt x="251" y="1"/>
                </a:moveTo>
                <a:cubicBezTo>
                  <a:pt x="112" y="1"/>
                  <a:pt x="0" y="114"/>
                  <a:pt x="0" y="251"/>
                </a:cubicBezTo>
                <a:cubicBezTo>
                  <a:pt x="0" y="390"/>
                  <a:pt x="112" y="502"/>
                  <a:pt x="251" y="502"/>
                </a:cubicBezTo>
                <a:cubicBezTo>
                  <a:pt x="389" y="502"/>
                  <a:pt x="501" y="390"/>
                  <a:pt x="501" y="251"/>
                </a:cubicBezTo>
                <a:cubicBezTo>
                  <a:pt x="501" y="114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2"/>
          <p:cNvSpPr/>
          <p:nvPr userDrawn="1"/>
        </p:nvSpPr>
        <p:spPr>
          <a:xfrm>
            <a:off x="8823146" y="4375028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3" y="1"/>
                  <a:pt x="1" y="113"/>
                  <a:pt x="1" y="251"/>
                </a:cubicBezTo>
                <a:cubicBezTo>
                  <a:pt x="1" y="390"/>
                  <a:pt x="113" y="502"/>
                  <a:pt x="251" y="502"/>
                </a:cubicBezTo>
                <a:cubicBezTo>
                  <a:pt x="389" y="502"/>
                  <a:pt x="501" y="390"/>
                  <a:pt x="501" y="251"/>
                </a:cubicBezTo>
                <a:cubicBezTo>
                  <a:pt x="501" y="113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2"/>
          <p:cNvSpPr/>
          <p:nvPr userDrawn="1"/>
        </p:nvSpPr>
        <p:spPr>
          <a:xfrm>
            <a:off x="8907558" y="4206203"/>
            <a:ext cx="63913" cy="63787"/>
          </a:xfrm>
          <a:custGeom>
            <a:avLst/>
            <a:gdLst/>
            <a:ahLst/>
            <a:cxnLst/>
            <a:rect l="l" t="t" r="r" b="b"/>
            <a:pathLst>
              <a:path w="502" h="501" extrusionOk="0">
                <a:moveTo>
                  <a:pt x="251" y="0"/>
                </a:moveTo>
                <a:cubicBezTo>
                  <a:pt x="113" y="0"/>
                  <a:pt x="1" y="112"/>
                  <a:pt x="1" y="251"/>
                </a:cubicBezTo>
                <a:cubicBezTo>
                  <a:pt x="1" y="389"/>
                  <a:pt x="113" y="501"/>
                  <a:pt x="251" y="501"/>
                </a:cubicBezTo>
                <a:cubicBezTo>
                  <a:pt x="390" y="501"/>
                  <a:pt x="502" y="389"/>
                  <a:pt x="502" y="251"/>
                </a:cubicBezTo>
                <a:cubicBezTo>
                  <a:pt x="502" y="112"/>
                  <a:pt x="390" y="0"/>
                  <a:pt x="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2"/>
          <p:cNvSpPr/>
          <p:nvPr userDrawn="1"/>
        </p:nvSpPr>
        <p:spPr>
          <a:xfrm>
            <a:off x="8485243" y="3699856"/>
            <a:ext cx="63913" cy="63405"/>
          </a:xfrm>
          <a:custGeom>
            <a:avLst/>
            <a:gdLst/>
            <a:ahLst/>
            <a:cxnLst/>
            <a:rect l="l" t="t" r="r" b="b"/>
            <a:pathLst>
              <a:path w="502" h="498" extrusionOk="0">
                <a:moveTo>
                  <a:pt x="229" y="1"/>
                </a:moveTo>
                <a:cubicBezTo>
                  <a:pt x="102" y="12"/>
                  <a:pt x="1" y="116"/>
                  <a:pt x="1" y="247"/>
                </a:cubicBezTo>
                <a:cubicBezTo>
                  <a:pt x="1" y="385"/>
                  <a:pt x="113" y="498"/>
                  <a:pt x="251" y="498"/>
                </a:cubicBezTo>
                <a:cubicBezTo>
                  <a:pt x="390" y="498"/>
                  <a:pt x="502" y="385"/>
                  <a:pt x="502" y="247"/>
                </a:cubicBezTo>
                <a:cubicBezTo>
                  <a:pt x="502" y="180"/>
                  <a:pt x="475" y="121"/>
                  <a:pt x="433" y="76"/>
                </a:cubicBezTo>
                <a:cubicBezTo>
                  <a:pt x="365" y="50"/>
                  <a:pt x="297" y="25"/>
                  <a:pt x="2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2"/>
          <p:cNvSpPr/>
          <p:nvPr userDrawn="1"/>
        </p:nvSpPr>
        <p:spPr>
          <a:xfrm>
            <a:off x="8485243" y="4037251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0"/>
                </a:moveTo>
                <a:cubicBezTo>
                  <a:pt x="113" y="0"/>
                  <a:pt x="1" y="113"/>
                  <a:pt x="1" y="251"/>
                </a:cubicBezTo>
                <a:cubicBezTo>
                  <a:pt x="1" y="389"/>
                  <a:pt x="113" y="501"/>
                  <a:pt x="251" y="501"/>
                </a:cubicBezTo>
                <a:cubicBezTo>
                  <a:pt x="390" y="501"/>
                  <a:pt x="502" y="389"/>
                  <a:pt x="502" y="251"/>
                </a:cubicBezTo>
                <a:cubicBezTo>
                  <a:pt x="502" y="113"/>
                  <a:pt x="390" y="0"/>
                  <a:pt x="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2"/>
          <p:cNvSpPr/>
          <p:nvPr userDrawn="1"/>
        </p:nvSpPr>
        <p:spPr>
          <a:xfrm>
            <a:off x="8569783" y="3868172"/>
            <a:ext cx="63913" cy="64042"/>
          </a:xfrm>
          <a:custGeom>
            <a:avLst/>
            <a:gdLst/>
            <a:ahLst/>
            <a:cxnLst/>
            <a:rect l="l" t="t" r="r" b="b"/>
            <a:pathLst>
              <a:path w="502" h="503" extrusionOk="0">
                <a:moveTo>
                  <a:pt x="251" y="1"/>
                </a:moveTo>
                <a:cubicBezTo>
                  <a:pt x="112" y="1"/>
                  <a:pt x="0" y="114"/>
                  <a:pt x="0" y="251"/>
                </a:cubicBezTo>
                <a:cubicBezTo>
                  <a:pt x="0" y="390"/>
                  <a:pt x="112" y="502"/>
                  <a:pt x="251" y="502"/>
                </a:cubicBezTo>
                <a:cubicBezTo>
                  <a:pt x="389" y="502"/>
                  <a:pt x="501" y="390"/>
                  <a:pt x="501" y="251"/>
                </a:cubicBezTo>
                <a:cubicBezTo>
                  <a:pt x="501" y="114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2"/>
          <p:cNvSpPr/>
          <p:nvPr userDrawn="1"/>
        </p:nvSpPr>
        <p:spPr>
          <a:xfrm>
            <a:off x="8400831" y="3868172"/>
            <a:ext cx="63913" cy="64042"/>
          </a:xfrm>
          <a:custGeom>
            <a:avLst/>
            <a:gdLst/>
            <a:ahLst/>
            <a:cxnLst/>
            <a:rect l="l" t="t" r="r" b="b"/>
            <a:pathLst>
              <a:path w="502" h="503" extrusionOk="0">
                <a:moveTo>
                  <a:pt x="251" y="1"/>
                </a:moveTo>
                <a:cubicBezTo>
                  <a:pt x="113" y="1"/>
                  <a:pt x="0" y="114"/>
                  <a:pt x="0" y="251"/>
                </a:cubicBezTo>
                <a:cubicBezTo>
                  <a:pt x="0" y="390"/>
                  <a:pt x="113" y="502"/>
                  <a:pt x="251" y="502"/>
                </a:cubicBezTo>
                <a:cubicBezTo>
                  <a:pt x="389" y="502"/>
                  <a:pt x="501" y="390"/>
                  <a:pt x="501" y="251"/>
                </a:cubicBezTo>
                <a:cubicBezTo>
                  <a:pt x="501" y="114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2"/>
          <p:cNvSpPr/>
          <p:nvPr userDrawn="1"/>
        </p:nvSpPr>
        <p:spPr>
          <a:xfrm>
            <a:off x="8654194" y="4375028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3" y="1"/>
                  <a:pt x="1" y="113"/>
                  <a:pt x="1" y="251"/>
                </a:cubicBezTo>
                <a:cubicBezTo>
                  <a:pt x="1" y="390"/>
                  <a:pt x="113" y="502"/>
                  <a:pt x="251" y="502"/>
                </a:cubicBezTo>
                <a:cubicBezTo>
                  <a:pt x="389" y="502"/>
                  <a:pt x="502" y="390"/>
                  <a:pt x="502" y="251"/>
                </a:cubicBezTo>
                <a:cubicBezTo>
                  <a:pt x="502" y="113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2"/>
          <p:cNvSpPr/>
          <p:nvPr userDrawn="1"/>
        </p:nvSpPr>
        <p:spPr>
          <a:xfrm>
            <a:off x="8485243" y="4375028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3" y="1"/>
                  <a:pt x="1" y="113"/>
                  <a:pt x="1" y="251"/>
                </a:cubicBezTo>
                <a:cubicBezTo>
                  <a:pt x="1" y="390"/>
                  <a:pt x="113" y="502"/>
                  <a:pt x="251" y="502"/>
                </a:cubicBezTo>
                <a:cubicBezTo>
                  <a:pt x="390" y="502"/>
                  <a:pt x="502" y="390"/>
                  <a:pt x="502" y="251"/>
                </a:cubicBezTo>
                <a:cubicBezTo>
                  <a:pt x="502" y="113"/>
                  <a:pt x="390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2"/>
          <p:cNvSpPr/>
          <p:nvPr userDrawn="1"/>
        </p:nvSpPr>
        <p:spPr>
          <a:xfrm>
            <a:off x="8738734" y="4206203"/>
            <a:ext cx="63786" cy="63787"/>
          </a:xfrm>
          <a:custGeom>
            <a:avLst/>
            <a:gdLst/>
            <a:ahLst/>
            <a:cxnLst/>
            <a:rect l="l" t="t" r="r" b="b"/>
            <a:pathLst>
              <a:path w="501" h="501" extrusionOk="0">
                <a:moveTo>
                  <a:pt x="251" y="0"/>
                </a:moveTo>
                <a:cubicBezTo>
                  <a:pt x="112" y="0"/>
                  <a:pt x="0" y="112"/>
                  <a:pt x="0" y="251"/>
                </a:cubicBezTo>
                <a:cubicBezTo>
                  <a:pt x="0" y="389"/>
                  <a:pt x="112" y="501"/>
                  <a:pt x="251" y="501"/>
                </a:cubicBezTo>
                <a:cubicBezTo>
                  <a:pt x="389" y="501"/>
                  <a:pt x="501" y="389"/>
                  <a:pt x="501" y="251"/>
                </a:cubicBezTo>
                <a:cubicBezTo>
                  <a:pt x="501" y="112"/>
                  <a:pt x="389" y="0"/>
                  <a:pt x="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2"/>
          <p:cNvSpPr/>
          <p:nvPr userDrawn="1"/>
        </p:nvSpPr>
        <p:spPr>
          <a:xfrm>
            <a:off x="8569783" y="4206203"/>
            <a:ext cx="63913" cy="63787"/>
          </a:xfrm>
          <a:custGeom>
            <a:avLst/>
            <a:gdLst/>
            <a:ahLst/>
            <a:cxnLst/>
            <a:rect l="l" t="t" r="r" b="b"/>
            <a:pathLst>
              <a:path w="502" h="501" extrusionOk="0">
                <a:moveTo>
                  <a:pt x="251" y="0"/>
                </a:moveTo>
                <a:cubicBezTo>
                  <a:pt x="112" y="0"/>
                  <a:pt x="0" y="112"/>
                  <a:pt x="0" y="251"/>
                </a:cubicBezTo>
                <a:cubicBezTo>
                  <a:pt x="0" y="389"/>
                  <a:pt x="112" y="501"/>
                  <a:pt x="251" y="501"/>
                </a:cubicBezTo>
                <a:cubicBezTo>
                  <a:pt x="389" y="501"/>
                  <a:pt x="501" y="389"/>
                  <a:pt x="501" y="251"/>
                </a:cubicBezTo>
                <a:cubicBezTo>
                  <a:pt x="501" y="112"/>
                  <a:pt x="389" y="0"/>
                  <a:pt x="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2"/>
          <p:cNvSpPr/>
          <p:nvPr userDrawn="1"/>
        </p:nvSpPr>
        <p:spPr>
          <a:xfrm>
            <a:off x="8654194" y="4037251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0"/>
                </a:moveTo>
                <a:cubicBezTo>
                  <a:pt x="113" y="0"/>
                  <a:pt x="1" y="113"/>
                  <a:pt x="1" y="251"/>
                </a:cubicBezTo>
                <a:cubicBezTo>
                  <a:pt x="1" y="389"/>
                  <a:pt x="113" y="501"/>
                  <a:pt x="251" y="501"/>
                </a:cubicBezTo>
                <a:cubicBezTo>
                  <a:pt x="389" y="501"/>
                  <a:pt x="502" y="389"/>
                  <a:pt x="502" y="251"/>
                </a:cubicBezTo>
                <a:cubicBezTo>
                  <a:pt x="502" y="113"/>
                  <a:pt x="389" y="0"/>
                  <a:pt x="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2"/>
          <p:cNvSpPr/>
          <p:nvPr userDrawn="1"/>
        </p:nvSpPr>
        <p:spPr>
          <a:xfrm>
            <a:off x="8654194" y="4712933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3" y="1"/>
                  <a:pt x="1" y="113"/>
                  <a:pt x="1" y="251"/>
                </a:cubicBezTo>
                <a:cubicBezTo>
                  <a:pt x="1" y="389"/>
                  <a:pt x="113" y="501"/>
                  <a:pt x="251" y="501"/>
                </a:cubicBezTo>
                <a:cubicBezTo>
                  <a:pt x="389" y="501"/>
                  <a:pt x="502" y="389"/>
                  <a:pt x="502" y="251"/>
                </a:cubicBezTo>
                <a:cubicBezTo>
                  <a:pt x="502" y="113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2"/>
          <p:cNvSpPr/>
          <p:nvPr userDrawn="1"/>
        </p:nvSpPr>
        <p:spPr>
          <a:xfrm>
            <a:off x="8485243" y="4712933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3" y="1"/>
                  <a:pt x="1" y="113"/>
                  <a:pt x="1" y="251"/>
                </a:cubicBezTo>
                <a:cubicBezTo>
                  <a:pt x="1" y="389"/>
                  <a:pt x="113" y="501"/>
                  <a:pt x="251" y="501"/>
                </a:cubicBezTo>
                <a:cubicBezTo>
                  <a:pt x="390" y="501"/>
                  <a:pt x="502" y="389"/>
                  <a:pt x="502" y="251"/>
                </a:cubicBezTo>
                <a:cubicBezTo>
                  <a:pt x="502" y="113"/>
                  <a:pt x="390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2"/>
          <p:cNvSpPr/>
          <p:nvPr userDrawn="1"/>
        </p:nvSpPr>
        <p:spPr>
          <a:xfrm>
            <a:off x="8738734" y="4543980"/>
            <a:ext cx="63786" cy="63915"/>
          </a:xfrm>
          <a:custGeom>
            <a:avLst/>
            <a:gdLst/>
            <a:ahLst/>
            <a:cxnLst/>
            <a:rect l="l" t="t" r="r" b="b"/>
            <a:pathLst>
              <a:path w="501" h="502" extrusionOk="0">
                <a:moveTo>
                  <a:pt x="251" y="1"/>
                </a:moveTo>
                <a:cubicBezTo>
                  <a:pt x="112" y="1"/>
                  <a:pt x="0" y="113"/>
                  <a:pt x="0" y="251"/>
                </a:cubicBezTo>
                <a:cubicBezTo>
                  <a:pt x="0" y="389"/>
                  <a:pt x="112" y="502"/>
                  <a:pt x="251" y="502"/>
                </a:cubicBezTo>
                <a:cubicBezTo>
                  <a:pt x="389" y="502"/>
                  <a:pt x="501" y="389"/>
                  <a:pt x="501" y="251"/>
                </a:cubicBezTo>
                <a:cubicBezTo>
                  <a:pt x="501" y="113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2"/>
          <p:cNvSpPr/>
          <p:nvPr userDrawn="1"/>
        </p:nvSpPr>
        <p:spPr>
          <a:xfrm>
            <a:off x="8569783" y="4543980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2" y="1"/>
                  <a:pt x="0" y="113"/>
                  <a:pt x="0" y="251"/>
                </a:cubicBezTo>
                <a:cubicBezTo>
                  <a:pt x="0" y="389"/>
                  <a:pt x="112" y="502"/>
                  <a:pt x="251" y="502"/>
                </a:cubicBezTo>
                <a:cubicBezTo>
                  <a:pt x="389" y="502"/>
                  <a:pt x="501" y="389"/>
                  <a:pt x="501" y="251"/>
                </a:cubicBezTo>
                <a:cubicBezTo>
                  <a:pt x="501" y="113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2"/>
          <p:cNvSpPr/>
          <p:nvPr userDrawn="1"/>
        </p:nvSpPr>
        <p:spPr>
          <a:xfrm>
            <a:off x="8316419" y="3699347"/>
            <a:ext cx="63786" cy="63915"/>
          </a:xfrm>
          <a:custGeom>
            <a:avLst/>
            <a:gdLst/>
            <a:ahLst/>
            <a:cxnLst/>
            <a:rect l="l" t="t" r="r" b="b"/>
            <a:pathLst>
              <a:path w="501" h="502" extrusionOk="0">
                <a:moveTo>
                  <a:pt x="250" y="1"/>
                </a:moveTo>
                <a:cubicBezTo>
                  <a:pt x="112" y="1"/>
                  <a:pt x="0" y="112"/>
                  <a:pt x="0" y="251"/>
                </a:cubicBezTo>
                <a:cubicBezTo>
                  <a:pt x="0" y="389"/>
                  <a:pt x="112" y="502"/>
                  <a:pt x="250" y="502"/>
                </a:cubicBezTo>
                <a:cubicBezTo>
                  <a:pt x="389" y="502"/>
                  <a:pt x="501" y="389"/>
                  <a:pt x="501" y="251"/>
                </a:cubicBezTo>
                <a:cubicBezTo>
                  <a:pt x="501" y="112"/>
                  <a:pt x="389" y="1"/>
                  <a:pt x="2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2"/>
          <p:cNvSpPr/>
          <p:nvPr userDrawn="1"/>
        </p:nvSpPr>
        <p:spPr>
          <a:xfrm>
            <a:off x="8147468" y="3699347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2" y="1"/>
                  <a:pt x="0" y="112"/>
                  <a:pt x="0" y="251"/>
                </a:cubicBezTo>
                <a:cubicBezTo>
                  <a:pt x="0" y="389"/>
                  <a:pt x="112" y="502"/>
                  <a:pt x="251" y="502"/>
                </a:cubicBezTo>
                <a:cubicBezTo>
                  <a:pt x="389" y="502"/>
                  <a:pt x="501" y="389"/>
                  <a:pt x="501" y="251"/>
                </a:cubicBezTo>
                <a:cubicBezTo>
                  <a:pt x="501" y="112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2"/>
          <p:cNvSpPr/>
          <p:nvPr userDrawn="1"/>
        </p:nvSpPr>
        <p:spPr>
          <a:xfrm>
            <a:off x="8316419" y="4037251"/>
            <a:ext cx="63786" cy="63915"/>
          </a:xfrm>
          <a:custGeom>
            <a:avLst/>
            <a:gdLst/>
            <a:ahLst/>
            <a:cxnLst/>
            <a:rect l="l" t="t" r="r" b="b"/>
            <a:pathLst>
              <a:path w="501" h="502" extrusionOk="0">
                <a:moveTo>
                  <a:pt x="250" y="0"/>
                </a:moveTo>
                <a:cubicBezTo>
                  <a:pt x="112" y="0"/>
                  <a:pt x="0" y="113"/>
                  <a:pt x="0" y="251"/>
                </a:cubicBezTo>
                <a:cubicBezTo>
                  <a:pt x="0" y="389"/>
                  <a:pt x="112" y="501"/>
                  <a:pt x="250" y="501"/>
                </a:cubicBezTo>
                <a:cubicBezTo>
                  <a:pt x="389" y="501"/>
                  <a:pt x="501" y="389"/>
                  <a:pt x="501" y="251"/>
                </a:cubicBezTo>
                <a:cubicBezTo>
                  <a:pt x="501" y="113"/>
                  <a:pt x="389" y="0"/>
                  <a:pt x="25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2"/>
          <p:cNvSpPr/>
          <p:nvPr userDrawn="1"/>
        </p:nvSpPr>
        <p:spPr>
          <a:xfrm>
            <a:off x="8147468" y="4037251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0"/>
                </a:moveTo>
                <a:cubicBezTo>
                  <a:pt x="112" y="0"/>
                  <a:pt x="0" y="113"/>
                  <a:pt x="0" y="251"/>
                </a:cubicBezTo>
                <a:cubicBezTo>
                  <a:pt x="0" y="389"/>
                  <a:pt x="112" y="501"/>
                  <a:pt x="251" y="501"/>
                </a:cubicBezTo>
                <a:cubicBezTo>
                  <a:pt x="389" y="501"/>
                  <a:pt x="501" y="389"/>
                  <a:pt x="501" y="251"/>
                </a:cubicBezTo>
                <a:cubicBezTo>
                  <a:pt x="501" y="113"/>
                  <a:pt x="389" y="0"/>
                  <a:pt x="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2"/>
          <p:cNvSpPr/>
          <p:nvPr userDrawn="1"/>
        </p:nvSpPr>
        <p:spPr>
          <a:xfrm>
            <a:off x="8231880" y="3868172"/>
            <a:ext cx="63913" cy="64042"/>
          </a:xfrm>
          <a:custGeom>
            <a:avLst/>
            <a:gdLst/>
            <a:ahLst/>
            <a:cxnLst/>
            <a:rect l="l" t="t" r="r" b="b"/>
            <a:pathLst>
              <a:path w="502" h="503" extrusionOk="0">
                <a:moveTo>
                  <a:pt x="251" y="1"/>
                </a:moveTo>
                <a:cubicBezTo>
                  <a:pt x="112" y="1"/>
                  <a:pt x="1" y="114"/>
                  <a:pt x="1" y="251"/>
                </a:cubicBezTo>
                <a:cubicBezTo>
                  <a:pt x="1" y="390"/>
                  <a:pt x="112" y="502"/>
                  <a:pt x="251" y="502"/>
                </a:cubicBezTo>
                <a:cubicBezTo>
                  <a:pt x="389" y="502"/>
                  <a:pt x="501" y="390"/>
                  <a:pt x="501" y="251"/>
                </a:cubicBezTo>
                <a:cubicBezTo>
                  <a:pt x="501" y="114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2"/>
          <p:cNvSpPr/>
          <p:nvPr userDrawn="1"/>
        </p:nvSpPr>
        <p:spPr>
          <a:xfrm>
            <a:off x="8316419" y="4375028"/>
            <a:ext cx="63786" cy="63915"/>
          </a:xfrm>
          <a:custGeom>
            <a:avLst/>
            <a:gdLst/>
            <a:ahLst/>
            <a:cxnLst/>
            <a:rect l="l" t="t" r="r" b="b"/>
            <a:pathLst>
              <a:path w="501" h="502" extrusionOk="0">
                <a:moveTo>
                  <a:pt x="250" y="1"/>
                </a:moveTo>
                <a:cubicBezTo>
                  <a:pt x="112" y="1"/>
                  <a:pt x="0" y="113"/>
                  <a:pt x="0" y="251"/>
                </a:cubicBezTo>
                <a:cubicBezTo>
                  <a:pt x="0" y="390"/>
                  <a:pt x="112" y="502"/>
                  <a:pt x="250" y="502"/>
                </a:cubicBezTo>
                <a:cubicBezTo>
                  <a:pt x="389" y="502"/>
                  <a:pt x="501" y="390"/>
                  <a:pt x="501" y="251"/>
                </a:cubicBezTo>
                <a:cubicBezTo>
                  <a:pt x="501" y="113"/>
                  <a:pt x="389" y="1"/>
                  <a:pt x="2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2"/>
          <p:cNvSpPr/>
          <p:nvPr userDrawn="1"/>
        </p:nvSpPr>
        <p:spPr>
          <a:xfrm>
            <a:off x="8147468" y="4375028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2" y="1"/>
                  <a:pt x="0" y="113"/>
                  <a:pt x="0" y="251"/>
                </a:cubicBezTo>
                <a:cubicBezTo>
                  <a:pt x="0" y="390"/>
                  <a:pt x="112" y="502"/>
                  <a:pt x="251" y="502"/>
                </a:cubicBezTo>
                <a:cubicBezTo>
                  <a:pt x="389" y="502"/>
                  <a:pt x="501" y="390"/>
                  <a:pt x="501" y="251"/>
                </a:cubicBezTo>
                <a:cubicBezTo>
                  <a:pt x="501" y="113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2"/>
          <p:cNvSpPr/>
          <p:nvPr userDrawn="1"/>
        </p:nvSpPr>
        <p:spPr>
          <a:xfrm>
            <a:off x="8400831" y="4206203"/>
            <a:ext cx="63913" cy="63787"/>
          </a:xfrm>
          <a:custGeom>
            <a:avLst/>
            <a:gdLst/>
            <a:ahLst/>
            <a:cxnLst/>
            <a:rect l="l" t="t" r="r" b="b"/>
            <a:pathLst>
              <a:path w="502" h="501" extrusionOk="0">
                <a:moveTo>
                  <a:pt x="251" y="0"/>
                </a:moveTo>
                <a:cubicBezTo>
                  <a:pt x="113" y="0"/>
                  <a:pt x="0" y="112"/>
                  <a:pt x="0" y="251"/>
                </a:cubicBezTo>
                <a:cubicBezTo>
                  <a:pt x="0" y="389"/>
                  <a:pt x="113" y="501"/>
                  <a:pt x="251" y="501"/>
                </a:cubicBezTo>
                <a:cubicBezTo>
                  <a:pt x="389" y="501"/>
                  <a:pt x="501" y="389"/>
                  <a:pt x="501" y="251"/>
                </a:cubicBezTo>
                <a:cubicBezTo>
                  <a:pt x="501" y="112"/>
                  <a:pt x="389" y="0"/>
                  <a:pt x="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2"/>
          <p:cNvSpPr/>
          <p:nvPr userDrawn="1"/>
        </p:nvSpPr>
        <p:spPr>
          <a:xfrm>
            <a:off x="8231880" y="4206203"/>
            <a:ext cx="63913" cy="63787"/>
          </a:xfrm>
          <a:custGeom>
            <a:avLst/>
            <a:gdLst/>
            <a:ahLst/>
            <a:cxnLst/>
            <a:rect l="l" t="t" r="r" b="b"/>
            <a:pathLst>
              <a:path w="502" h="501" extrusionOk="0">
                <a:moveTo>
                  <a:pt x="251" y="0"/>
                </a:moveTo>
                <a:cubicBezTo>
                  <a:pt x="112" y="0"/>
                  <a:pt x="1" y="112"/>
                  <a:pt x="1" y="251"/>
                </a:cubicBezTo>
                <a:cubicBezTo>
                  <a:pt x="1" y="389"/>
                  <a:pt x="112" y="501"/>
                  <a:pt x="251" y="501"/>
                </a:cubicBezTo>
                <a:cubicBezTo>
                  <a:pt x="389" y="501"/>
                  <a:pt x="501" y="389"/>
                  <a:pt x="501" y="251"/>
                </a:cubicBezTo>
                <a:cubicBezTo>
                  <a:pt x="501" y="112"/>
                  <a:pt x="389" y="0"/>
                  <a:pt x="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2"/>
          <p:cNvSpPr/>
          <p:nvPr userDrawn="1"/>
        </p:nvSpPr>
        <p:spPr>
          <a:xfrm>
            <a:off x="8316419" y="4712933"/>
            <a:ext cx="63786" cy="63915"/>
          </a:xfrm>
          <a:custGeom>
            <a:avLst/>
            <a:gdLst/>
            <a:ahLst/>
            <a:cxnLst/>
            <a:rect l="l" t="t" r="r" b="b"/>
            <a:pathLst>
              <a:path w="501" h="502" extrusionOk="0">
                <a:moveTo>
                  <a:pt x="250" y="1"/>
                </a:moveTo>
                <a:cubicBezTo>
                  <a:pt x="112" y="1"/>
                  <a:pt x="0" y="113"/>
                  <a:pt x="0" y="251"/>
                </a:cubicBezTo>
                <a:cubicBezTo>
                  <a:pt x="0" y="389"/>
                  <a:pt x="112" y="501"/>
                  <a:pt x="250" y="501"/>
                </a:cubicBezTo>
                <a:cubicBezTo>
                  <a:pt x="389" y="501"/>
                  <a:pt x="501" y="389"/>
                  <a:pt x="501" y="251"/>
                </a:cubicBezTo>
                <a:cubicBezTo>
                  <a:pt x="501" y="113"/>
                  <a:pt x="389" y="1"/>
                  <a:pt x="2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2"/>
          <p:cNvSpPr/>
          <p:nvPr userDrawn="1"/>
        </p:nvSpPr>
        <p:spPr>
          <a:xfrm>
            <a:off x="8147468" y="4712933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2" y="1"/>
                  <a:pt x="0" y="113"/>
                  <a:pt x="0" y="251"/>
                </a:cubicBezTo>
                <a:cubicBezTo>
                  <a:pt x="0" y="389"/>
                  <a:pt x="112" y="501"/>
                  <a:pt x="251" y="501"/>
                </a:cubicBezTo>
                <a:cubicBezTo>
                  <a:pt x="389" y="501"/>
                  <a:pt x="501" y="389"/>
                  <a:pt x="501" y="251"/>
                </a:cubicBezTo>
                <a:cubicBezTo>
                  <a:pt x="501" y="113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2"/>
          <p:cNvSpPr/>
          <p:nvPr userDrawn="1"/>
        </p:nvSpPr>
        <p:spPr>
          <a:xfrm>
            <a:off x="8400831" y="4543980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3" y="1"/>
                  <a:pt x="0" y="113"/>
                  <a:pt x="0" y="251"/>
                </a:cubicBezTo>
                <a:cubicBezTo>
                  <a:pt x="0" y="389"/>
                  <a:pt x="113" y="502"/>
                  <a:pt x="251" y="502"/>
                </a:cubicBezTo>
                <a:cubicBezTo>
                  <a:pt x="389" y="502"/>
                  <a:pt x="501" y="389"/>
                  <a:pt x="501" y="251"/>
                </a:cubicBezTo>
                <a:cubicBezTo>
                  <a:pt x="501" y="113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2"/>
          <p:cNvSpPr/>
          <p:nvPr userDrawn="1"/>
        </p:nvSpPr>
        <p:spPr>
          <a:xfrm>
            <a:off x="8231880" y="4543980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2" y="1"/>
                  <a:pt x="1" y="113"/>
                  <a:pt x="1" y="251"/>
                </a:cubicBezTo>
                <a:cubicBezTo>
                  <a:pt x="1" y="389"/>
                  <a:pt x="112" y="502"/>
                  <a:pt x="251" y="502"/>
                </a:cubicBezTo>
                <a:cubicBezTo>
                  <a:pt x="389" y="502"/>
                  <a:pt x="501" y="389"/>
                  <a:pt x="501" y="251"/>
                </a:cubicBezTo>
                <a:cubicBezTo>
                  <a:pt x="501" y="113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2"/>
          <p:cNvSpPr/>
          <p:nvPr userDrawn="1"/>
        </p:nvSpPr>
        <p:spPr>
          <a:xfrm>
            <a:off x="7978390" y="4037251"/>
            <a:ext cx="64041" cy="63915"/>
          </a:xfrm>
          <a:custGeom>
            <a:avLst/>
            <a:gdLst/>
            <a:ahLst/>
            <a:cxnLst/>
            <a:rect l="l" t="t" r="r" b="b"/>
            <a:pathLst>
              <a:path w="503" h="502" extrusionOk="0">
                <a:moveTo>
                  <a:pt x="252" y="0"/>
                </a:moveTo>
                <a:cubicBezTo>
                  <a:pt x="114" y="0"/>
                  <a:pt x="1" y="113"/>
                  <a:pt x="1" y="251"/>
                </a:cubicBezTo>
                <a:cubicBezTo>
                  <a:pt x="1" y="389"/>
                  <a:pt x="114" y="501"/>
                  <a:pt x="252" y="501"/>
                </a:cubicBezTo>
                <a:cubicBezTo>
                  <a:pt x="390" y="501"/>
                  <a:pt x="502" y="389"/>
                  <a:pt x="502" y="251"/>
                </a:cubicBezTo>
                <a:cubicBezTo>
                  <a:pt x="502" y="113"/>
                  <a:pt x="390" y="0"/>
                  <a:pt x="2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2"/>
          <p:cNvSpPr/>
          <p:nvPr userDrawn="1"/>
        </p:nvSpPr>
        <p:spPr>
          <a:xfrm>
            <a:off x="8062929" y="3868172"/>
            <a:ext cx="63913" cy="64042"/>
          </a:xfrm>
          <a:custGeom>
            <a:avLst/>
            <a:gdLst/>
            <a:ahLst/>
            <a:cxnLst/>
            <a:rect l="l" t="t" r="r" b="b"/>
            <a:pathLst>
              <a:path w="502" h="503" extrusionOk="0">
                <a:moveTo>
                  <a:pt x="251" y="1"/>
                </a:moveTo>
                <a:cubicBezTo>
                  <a:pt x="113" y="1"/>
                  <a:pt x="1" y="114"/>
                  <a:pt x="1" y="251"/>
                </a:cubicBezTo>
                <a:cubicBezTo>
                  <a:pt x="1" y="390"/>
                  <a:pt x="113" y="502"/>
                  <a:pt x="251" y="502"/>
                </a:cubicBezTo>
                <a:cubicBezTo>
                  <a:pt x="389" y="502"/>
                  <a:pt x="502" y="390"/>
                  <a:pt x="502" y="251"/>
                </a:cubicBezTo>
                <a:cubicBezTo>
                  <a:pt x="502" y="114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2"/>
          <p:cNvSpPr/>
          <p:nvPr userDrawn="1"/>
        </p:nvSpPr>
        <p:spPr>
          <a:xfrm>
            <a:off x="7902381" y="3870718"/>
            <a:ext cx="55510" cy="61496"/>
          </a:xfrm>
          <a:custGeom>
            <a:avLst/>
            <a:gdLst/>
            <a:ahLst/>
            <a:cxnLst/>
            <a:rect l="l" t="t" r="r" b="b"/>
            <a:pathLst>
              <a:path w="436" h="483" extrusionOk="0">
                <a:moveTo>
                  <a:pt x="279" y="0"/>
                </a:moveTo>
                <a:cubicBezTo>
                  <a:pt x="182" y="129"/>
                  <a:pt x="90" y="261"/>
                  <a:pt x="1" y="398"/>
                </a:cubicBezTo>
                <a:cubicBezTo>
                  <a:pt x="47" y="449"/>
                  <a:pt x="112" y="482"/>
                  <a:pt x="185" y="482"/>
                </a:cubicBezTo>
                <a:cubicBezTo>
                  <a:pt x="324" y="482"/>
                  <a:pt x="436" y="370"/>
                  <a:pt x="436" y="231"/>
                </a:cubicBezTo>
                <a:cubicBezTo>
                  <a:pt x="436" y="127"/>
                  <a:pt x="371" y="38"/>
                  <a:pt x="2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2"/>
          <p:cNvSpPr/>
          <p:nvPr userDrawn="1"/>
        </p:nvSpPr>
        <p:spPr>
          <a:xfrm>
            <a:off x="7978390" y="4375028"/>
            <a:ext cx="64041" cy="63915"/>
          </a:xfrm>
          <a:custGeom>
            <a:avLst/>
            <a:gdLst/>
            <a:ahLst/>
            <a:cxnLst/>
            <a:rect l="l" t="t" r="r" b="b"/>
            <a:pathLst>
              <a:path w="503" h="502" extrusionOk="0">
                <a:moveTo>
                  <a:pt x="252" y="1"/>
                </a:moveTo>
                <a:cubicBezTo>
                  <a:pt x="114" y="1"/>
                  <a:pt x="1" y="113"/>
                  <a:pt x="1" y="251"/>
                </a:cubicBezTo>
                <a:cubicBezTo>
                  <a:pt x="1" y="390"/>
                  <a:pt x="114" y="502"/>
                  <a:pt x="252" y="502"/>
                </a:cubicBezTo>
                <a:cubicBezTo>
                  <a:pt x="390" y="502"/>
                  <a:pt x="502" y="390"/>
                  <a:pt x="502" y="251"/>
                </a:cubicBezTo>
                <a:cubicBezTo>
                  <a:pt x="502" y="113"/>
                  <a:pt x="390" y="1"/>
                  <a:pt x="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2"/>
          <p:cNvSpPr/>
          <p:nvPr userDrawn="1"/>
        </p:nvSpPr>
        <p:spPr>
          <a:xfrm>
            <a:off x="7809566" y="4375028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2" y="1"/>
                  <a:pt x="1" y="113"/>
                  <a:pt x="1" y="251"/>
                </a:cubicBezTo>
                <a:cubicBezTo>
                  <a:pt x="1" y="390"/>
                  <a:pt x="112" y="502"/>
                  <a:pt x="251" y="502"/>
                </a:cubicBezTo>
                <a:cubicBezTo>
                  <a:pt x="389" y="502"/>
                  <a:pt x="501" y="390"/>
                  <a:pt x="501" y="251"/>
                </a:cubicBezTo>
                <a:cubicBezTo>
                  <a:pt x="501" y="113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2"/>
          <p:cNvSpPr/>
          <p:nvPr userDrawn="1"/>
        </p:nvSpPr>
        <p:spPr>
          <a:xfrm>
            <a:off x="8062929" y="4206203"/>
            <a:ext cx="63913" cy="63787"/>
          </a:xfrm>
          <a:custGeom>
            <a:avLst/>
            <a:gdLst/>
            <a:ahLst/>
            <a:cxnLst/>
            <a:rect l="l" t="t" r="r" b="b"/>
            <a:pathLst>
              <a:path w="502" h="501" extrusionOk="0">
                <a:moveTo>
                  <a:pt x="251" y="0"/>
                </a:moveTo>
                <a:cubicBezTo>
                  <a:pt x="113" y="0"/>
                  <a:pt x="1" y="112"/>
                  <a:pt x="1" y="251"/>
                </a:cubicBezTo>
                <a:cubicBezTo>
                  <a:pt x="1" y="389"/>
                  <a:pt x="113" y="501"/>
                  <a:pt x="251" y="501"/>
                </a:cubicBezTo>
                <a:cubicBezTo>
                  <a:pt x="389" y="501"/>
                  <a:pt x="502" y="389"/>
                  <a:pt x="502" y="251"/>
                </a:cubicBezTo>
                <a:cubicBezTo>
                  <a:pt x="502" y="112"/>
                  <a:pt x="389" y="0"/>
                  <a:pt x="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2"/>
          <p:cNvSpPr/>
          <p:nvPr userDrawn="1"/>
        </p:nvSpPr>
        <p:spPr>
          <a:xfrm>
            <a:off x="7893978" y="4206203"/>
            <a:ext cx="63913" cy="63787"/>
          </a:xfrm>
          <a:custGeom>
            <a:avLst/>
            <a:gdLst/>
            <a:ahLst/>
            <a:cxnLst/>
            <a:rect l="l" t="t" r="r" b="b"/>
            <a:pathLst>
              <a:path w="502" h="501" extrusionOk="0">
                <a:moveTo>
                  <a:pt x="251" y="0"/>
                </a:moveTo>
                <a:cubicBezTo>
                  <a:pt x="113" y="0"/>
                  <a:pt x="0" y="112"/>
                  <a:pt x="0" y="251"/>
                </a:cubicBezTo>
                <a:cubicBezTo>
                  <a:pt x="0" y="389"/>
                  <a:pt x="113" y="501"/>
                  <a:pt x="251" y="501"/>
                </a:cubicBezTo>
                <a:cubicBezTo>
                  <a:pt x="390" y="501"/>
                  <a:pt x="502" y="389"/>
                  <a:pt x="502" y="251"/>
                </a:cubicBezTo>
                <a:cubicBezTo>
                  <a:pt x="502" y="112"/>
                  <a:pt x="390" y="0"/>
                  <a:pt x="25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2"/>
          <p:cNvSpPr/>
          <p:nvPr userDrawn="1"/>
        </p:nvSpPr>
        <p:spPr>
          <a:xfrm>
            <a:off x="7811985" y="4037251"/>
            <a:ext cx="61494" cy="63915"/>
          </a:xfrm>
          <a:custGeom>
            <a:avLst/>
            <a:gdLst/>
            <a:ahLst/>
            <a:cxnLst/>
            <a:rect l="l" t="t" r="r" b="b"/>
            <a:pathLst>
              <a:path w="483" h="502" extrusionOk="0">
                <a:moveTo>
                  <a:pt x="231" y="0"/>
                </a:moveTo>
                <a:cubicBezTo>
                  <a:pt x="212" y="0"/>
                  <a:pt x="195" y="7"/>
                  <a:pt x="176" y="11"/>
                </a:cubicBezTo>
                <a:cubicBezTo>
                  <a:pt x="118" y="123"/>
                  <a:pt x="59" y="236"/>
                  <a:pt x="1" y="348"/>
                </a:cubicBezTo>
                <a:cubicBezTo>
                  <a:pt x="39" y="438"/>
                  <a:pt x="128" y="501"/>
                  <a:pt x="231" y="501"/>
                </a:cubicBezTo>
                <a:cubicBezTo>
                  <a:pt x="370" y="501"/>
                  <a:pt x="482" y="389"/>
                  <a:pt x="482" y="251"/>
                </a:cubicBezTo>
                <a:cubicBezTo>
                  <a:pt x="482" y="113"/>
                  <a:pt x="370" y="0"/>
                  <a:pt x="2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2"/>
          <p:cNvSpPr/>
          <p:nvPr userDrawn="1"/>
        </p:nvSpPr>
        <p:spPr>
          <a:xfrm>
            <a:off x="8062929" y="4543980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3" y="1"/>
                  <a:pt x="1" y="113"/>
                  <a:pt x="1" y="251"/>
                </a:cubicBezTo>
                <a:cubicBezTo>
                  <a:pt x="1" y="389"/>
                  <a:pt x="113" y="502"/>
                  <a:pt x="251" y="502"/>
                </a:cubicBezTo>
                <a:cubicBezTo>
                  <a:pt x="389" y="502"/>
                  <a:pt x="502" y="389"/>
                  <a:pt x="502" y="251"/>
                </a:cubicBezTo>
                <a:cubicBezTo>
                  <a:pt x="502" y="113"/>
                  <a:pt x="389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2"/>
          <p:cNvSpPr/>
          <p:nvPr userDrawn="1"/>
        </p:nvSpPr>
        <p:spPr>
          <a:xfrm>
            <a:off x="7893978" y="4543980"/>
            <a:ext cx="63913" cy="63915"/>
          </a:xfrm>
          <a:custGeom>
            <a:avLst/>
            <a:gdLst/>
            <a:ahLst/>
            <a:cxnLst/>
            <a:rect l="l" t="t" r="r" b="b"/>
            <a:pathLst>
              <a:path w="502" h="502" extrusionOk="0">
                <a:moveTo>
                  <a:pt x="251" y="1"/>
                </a:moveTo>
                <a:cubicBezTo>
                  <a:pt x="113" y="1"/>
                  <a:pt x="0" y="113"/>
                  <a:pt x="0" y="251"/>
                </a:cubicBezTo>
                <a:cubicBezTo>
                  <a:pt x="0" y="389"/>
                  <a:pt x="113" y="502"/>
                  <a:pt x="251" y="502"/>
                </a:cubicBezTo>
                <a:cubicBezTo>
                  <a:pt x="390" y="502"/>
                  <a:pt x="502" y="389"/>
                  <a:pt x="502" y="251"/>
                </a:cubicBezTo>
                <a:cubicBezTo>
                  <a:pt x="502" y="113"/>
                  <a:pt x="390" y="1"/>
                  <a:pt x="2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2"/>
          <p:cNvSpPr txBox="1"/>
          <p:nvPr>
            <p:ph type="ctrTitle"/>
          </p:nvPr>
        </p:nvSpPr>
        <p:spPr>
          <a:xfrm>
            <a:off x="1032450" y="1199025"/>
            <a:ext cx="70791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Roboto" panose="02000000000000000000"/>
              <a:buNone/>
              <a:defRPr sz="7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Font typeface="Roboto" panose="02000000000000000000"/>
              <a:buNone/>
              <a:defRPr sz="52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Font typeface="Roboto" panose="02000000000000000000"/>
              <a:buNone/>
              <a:defRPr sz="52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Font typeface="Roboto" panose="02000000000000000000"/>
              <a:buNone/>
              <a:defRPr sz="52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Font typeface="Roboto" panose="02000000000000000000"/>
              <a:buNone/>
              <a:defRPr sz="52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Font typeface="Roboto" panose="02000000000000000000"/>
              <a:buNone/>
              <a:defRPr sz="52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Font typeface="Roboto" panose="02000000000000000000"/>
              <a:buNone/>
              <a:defRPr sz="52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Font typeface="Roboto" panose="02000000000000000000"/>
              <a:buNone/>
              <a:defRPr sz="52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Font typeface="Roboto" panose="02000000000000000000"/>
              <a:buNone/>
              <a:defRPr sz="5200" b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93" name="Google Shape;93;p2"/>
          <p:cNvSpPr txBox="1"/>
          <p:nvPr>
            <p:ph type="subTitle" idx="1"/>
          </p:nvPr>
        </p:nvSpPr>
        <p:spPr>
          <a:xfrm>
            <a:off x="2526600" y="3488550"/>
            <a:ext cx="40908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" name="Slide Number Placeholder 0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1"/>
          <p:cNvSpPr txBox="1"/>
          <p:nvPr>
            <p:ph type="title" hasCustomPrompt="1"/>
          </p:nvPr>
        </p:nvSpPr>
        <p:spPr>
          <a:xfrm>
            <a:off x="713225" y="1472825"/>
            <a:ext cx="7717500" cy="12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1"/>
          <p:cNvSpPr txBox="1"/>
          <p:nvPr>
            <p:ph type="body" idx="1"/>
          </p:nvPr>
        </p:nvSpPr>
        <p:spPr>
          <a:xfrm>
            <a:off x="713225" y="2813800"/>
            <a:ext cx="7717500" cy="6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3" name="Google Shape;333;p11"/>
          <p:cNvSpPr/>
          <p:nvPr userDrawn="1"/>
        </p:nvSpPr>
        <p:spPr>
          <a:xfrm>
            <a:off x="4897499" y="3274428"/>
            <a:ext cx="4246481" cy="1870428"/>
          </a:xfrm>
          <a:custGeom>
            <a:avLst/>
            <a:gdLst/>
            <a:ahLst/>
            <a:cxnLst/>
            <a:rect l="l" t="t" r="r" b="b"/>
            <a:pathLst>
              <a:path w="26304" h="11586" extrusionOk="0">
                <a:moveTo>
                  <a:pt x="23606" y="0"/>
                </a:moveTo>
                <a:cubicBezTo>
                  <a:pt x="22117" y="0"/>
                  <a:pt x="20889" y="836"/>
                  <a:pt x="19110" y="2744"/>
                </a:cubicBezTo>
                <a:cubicBezTo>
                  <a:pt x="16350" y="5707"/>
                  <a:pt x="15517" y="6680"/>
                  <a:pt x="13608" y="6680"/>
                </a:cubicBezTo>
                <a:cubicBezTo>
                  <a:pt x="13020" y="6680"/>
                  <a:pt x="12329" y="6588"/>
                  <a:pt x="11448" y="6432"/>
                </a:cubicBezTo>
                <a:cubicBezTo>
                  <a:pt x="10228" y="6218"/>
                  <a:pt x="9073" y="6105"/>
                  <a:pt x="7997" y="6105"/>
                </a:cubicBezTo>
                <a:cubicBezTo>
                  <a:pt x="3919" y="6105"/>
                  <a:pt x="984" y="7727"/>
                  <a:pt x="1" y="11586"/>
                </a:cubicBezTo>
                <a:lnTo>
                  <a:pt x="26303" y="11586"/>
                </a:lnTo>
                <a:lnTo>
                  <a:pt x="26303" y="664"/>
                </a:lnTo>
                <a:cubicBezTo>
                  <a:pt x="25252" y="233"/>
                  <a:pt x="24392" y="0"/>
                  <a:pt x="236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" name="Google Shape;334;p11"/>
          <p:cNvSpPr/>
          <p:nvPr userDrawn="1"/>
        </p:nvSpPr>
        <p:spPr>
          <a:xfrm>
            <a:off x="-106" y="-105"/>
            <a:ext cx="1710378" cy="1320468"/>
          </a:xfrm>
          <a:custGeom>
            <a:avLst/>
            <a:gdLst/>
            <a:ahLst/>
            <a:cxnLst/>
            <a:rect l="l" t="t" r="r" b="b"/>
            <a:pathLst>
              <a:path w="25780" h="19903" extrusionOk="0">
                <a:moveTo>
                  <a:pt x="75" y="0"/>
                </a:moveTo>
                <a:cubicBezTo>
                  <a:pt x="50" y="19"/>
                  <a:pt x="26" y="38"/>
                  <a:pt x="0" y="59"/>
                </a:cubicBezTo>
                <a:lnTo>
                  <a:pt x="0" y="19902"/>
                </a:lnTo>
                <a:cubicBezTo>
                  <a:pt x="1717" y="19279"/>
                  <a:pt x="2837" y="17498"/>
                  <a:pt x="1984" y="15090"/>
                </a:cubicBezTo>
                <a:cubicBezTo>
                  <a:pt x="1188" y="12627"/>
                  <a:pt x="2060" y="10551"/>
                  <a:pt x="3785" y="9572"/>
                </a:cubicBezTo>
                <a:cubicBezTo>
                  <a:pt x="4398" y="9212"/>
                  <a:pt x="4950" y="9073"/>
                  <a:pt x="5473" y="9073"/>
                </a:cubicBezTo>
                <a:cubicBezTo>
                  <a:pt x="6779" y="9073"/>
                  <a:pt x="7902" y="9941"/>
                  <a:pt x="9330" y="10383"/>
                </a:cubicBezTo>
                <a:cubicBezTo>
                  <a:pt x="10049" y="10593"/>
                  <a:pt x="10632" y="10712"/>
                  <a:pt x="11139" y="10712"/>
                </a:cubicBezTo>
                <a:cubicBezTo>
                  <a:pt x="12290" y="10712"/>
                  <a:pt x="13053" y="10099"/>
                  <a:pt x="14144" y="8551"/>
                </a:cubicBezTo>
                <a:cubicBezTo>
                  <a:pt x="15925" y="6023"/>
                  <a:pt x="16217" y="5524"/>
                  <a:pt x="18086" y="5524"/>
                </a:cubicBezTo>
                <a:cubicBezTo>
                  <a:pt x="18272" y="5524"/>
                  <a:pt x="18474" y="5529"/>
                  <a:pt x="18694" y="5538"/>
                </a:cubicBezTo>
                <a:cubicBezTo>
                  <a:pt x="18894" y="5545"/>
                  <a:pt x="19091" y="5549"/>
                  <a:pt x="19284" y="5549"/>
                </a:cubicBezTo>
                <a:cubicBezTo>
                  <a:pt x="23221" y="5549"/>
                  <a:pt x="25779" y="3962"/>
                  <a:pt x="255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5" name="Google Shape;335;p11"/>
          <p:cNvGrpSpPr/>
          <p:nvPr userDrawn="1"/>
        </p:nvGrpSpPr>
        <p:grpSpPr>
          <a:xfrm>
            <a:off x="7695085" y="343393"/>
            <a:ext cx="1162027" cy="1077488"/>
            <a:chOff x="5181475" y="2999525"/>
            <a:chExt cx="228175" cy="211575"/>
          </a:xfrm>
        </p:grpSpPr>
        <p:sp>
          <p:nvSpPr>
            <p:cNvPr id="336" name="Google Shape;336;p11"/>
            <p:cNvSpPr/>
            <p:nvPr/>
          </p:nvSpPr>
          <p:spPr>
            <a:xfrm>
              <a:off x="5380500" y="30658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5363900" y="303270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5380500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5397100" y="30990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5314175" y="2999625"/>
              <a:ext cx="12525" cy="12450"/>
            </a:xfrm>
            <a:custGeom>
              <a:avLst/>
              <a:gdLst/>
              <a:ahLst/>
              <a:cxnLst/>
              <a:rect l="l" t="t" r="r" b="b"/>
              <a:pathLst>
                <a:path w="501" h="498" extrusionOk="0">
                  <a:moveTo>
                    <a:pt x="229" y="0"/>
                  </a:moveTo>
                  <a:cubicBezTo>
                    <a:pt x="101" y="12"/>
                    <a:pt x="0" y="116"/>
                    <a:pt x="0" y="247"/>
                  </a:cubicBezTo>
                  <a:cubicBezTo>
                    <a:pt x="0" y="385"/>
                    <a:pt x="112" y="497"/>
                    <a:pt x="251" y="497"/>
                  </a:cubicBezTo>
                  <a:cubicBezTo>
                    <a:pt x="389" y="497"/>
                    <a:pt x="500" y="385"/>
                    <a:pt x="500" y="247"/>
                  </a:cubicBezTo>
                  <a:cubicBezTo>
                    <a:pt x="500" y="180"/>
                    <a:pt x="474" y="120"/>
                    <a:pt x="431" y="76"/>
                  </a:cubicBezTo>
                  <a:cubicBezTo>
                    <a:pt x="364" y="49"/>
                    <a:pt x="297" y="24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5314175" y="30658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0" y="390"/>
                    <a:pt x="500" y="251"/>
                  </a:cubicBezTo>
                  <a:cubicBezTo>
                    <a:pt x="500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5330750" y="303270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5297575" y="303270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5347325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5314175" y="31322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5363900" y="30990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2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5330750" y="30990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1" y="112"/>
                    <a:pt x="1" y="251"/>
                  </a:cubicBezTo>
                  <a:cubicBezTo>
                    <a:pt x="1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5347325" y="30658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5347325" y="31985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5314175" y="31985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5363900" y="316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1"/>
                    <a:pt x="252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5330750" y="31653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0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5280975" y="29995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5247800" y="29995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5280975" y="30658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5247800" y="30658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5264400" y="303270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1" y="389"/>
                    <a:pt x="501" y="251"/>
                  </a:cubicBezTo>
                  <a:cubicBezTo>
                    <a:pt x="501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5280975" y="31322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5247800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5297575" y="30990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5264400" y="30990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2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1" y="389"/>
                    <a:pt x="501" y="251"/>
                  </a:cubicBezTo>
                  <a:cubicBezTo>
                    <a:pt x="501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5280975" y="3198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5247800" y="31985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5297575" y="31653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5264400" y="31653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1"/>
                    <a:pt x="251" y="501"/>
                  </a:cubicBezTo>
                  <a:cubicBezTo>
                    <a:pt x="390" y="501"/>
                    <a:pt x="501" y="390"/>
                    <a:pt x="501" y="251"/>
                  </a:cubicBezTo>
                  <a:cubicBezTo>
                    <a:pt x="501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5214650" y="30658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5231250" y="303270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5199725" y="3033150"/>
              <a:ext cx="10900" cy="12075"/>
            </a:xfrm>
            <a:custGeom>
              <a:avLst/>
              <a:gdLst/>
              <a:ahLst/>
              <a:cxnLst/>
              <a:rect l="l" t="t" r="r" b="b"/>
              <a:pathLst>
                <a:path w="436" h="483" extrusionOk="0">
                  <a:moveTo>
                    <a:pt x="278" y="1"/>
                  </a:moveTo>
                  <a:cubicBezTo>
                    <a:pt x="181" y="130"/>
                    <a:pt x="88" y="263"/>
                    <a:pt x="0" y="399"/>
                  </a:cubicBezTo>
                  <a:cubicBezTo>
                    <a:pt x="46" y="449"/>
                    <a:pt x="110" y="483"/>
                    <a:pt x="184" y="483"/>
                  </a:cubicBezTo>
                  <a:cubicBezTo>
                    <a:pt x="322" y="483"/>
                    <a:pt x="435" y="371"/>
                    <a:pt x="435" y="233"/>
                  </a:cubicBezTo>
                  <a:cubicBezTo>
                    <a:pt x="435" y="127"/>
                    <a:pt x="370" y="38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5214650" y="31322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5181475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5231250" y="30990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0" y="502"/>
                  </a:cubicBezTo>
                  <a:cubicBezTo>
                    <a:pt x="389" y="502"/>
                    <a:pt x="500" y="389"/>
                    <a:pt x="500" y="251"/>
                  </a:cubicBezTo>
                  <a:cubicBezTo>
                    <a:pt x="500" y="112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5198050" y="30990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5181975" y="3065850"/>
              <a:ext cx="12050" cy="12550"/>
            </a:xfrm>
            <a:custGeom>
              <a:avLst/>
              <a:gdLst/>
              <a:ahLst/>
              <a:cxnLst/>
              <a:rect l="l" t="t" r="r" b="b"/>
              <a:pathLst>
                <a:path w="482" h="502" extrusionOk="0">
                  <a:moveTo>
                    <a:pt x="231" y="1"/>
                  </a:moveTo>
                  <a:cubicBezTo>
                    <a:pt x="212" y="1"/>
                    <a:pt x="194" y="8"/>
                    <a:pt x="176" y="12"/>
                  </a:cubicBezTo>
                  <a:cubicBezTo>
                    <a:pt x="116" y="124"/>
                    <a:pt x="58" y="236"/>
                    <a:pt x="0" y="349"/>
                  </a:cubicBezTo>
                  <a:cubicBezTo>
                    <a:pt x="38" y="439"/>
                    <a:pt x="127" y="502"/>
                    <a:pt x="231" y="502"/>
                  </a:cubicBezTo>
                  <a:cubicBezTo>
                    <a:pt x="369" y="502"/>
                    <a:pt x="481" y="390"/>
                    <a:pt x="481" y="251"/>
                  </a:cubicBezTo>
                  <a:cubicBezTo>
                    <a:pt x="481" y="113"/>
                    <a:pt x="369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5231250" y="31653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0" y="501"/>
                  </a:cubicBezTo>
                  <a:cubicBezTo>
                    <a:pt x="389" y="501"/>
                    <a:pt x="500" y="390"/>
                    <a:pt x="500" y="251"/>
                  </a:cubicBezTo>
                  <a:cubicBezTo>
                    <a:pt x="500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5198050" y="316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" name="Slide Number Placeholder 0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Slide Number Placeholder 0"/>
          <p:cNvSpPr>
            <a:spLocks noGrp="1"/>
          </p:cNvSpPr>
          <p:nvPr userDrawn="1"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b="1" smtClean="0"/>
            </a:fld>
            <a:endParaRPr lang="en-US" b="1" smtClean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13"/>
          <p:cNvGrpSpPr/>
          <p:nvPr userDrawn="1"/>
        </p:nvGrpSpPr>
        <p:grpSpPr>
          <a:xfrm>
            <a:off x="0" y="0"/>
            <a:ext cx="9143985" cy="5144913"/>
            <a:chOff x="0" y="0"/>
            <a:chExt cx="9143985" cy="5144913"/>
          </a:xfrm>
        </p:grpSpPr>
        <p:sp>
          <p:nvSpPr>
            <p:cNvPr id="380" name="Google Shape;380;p13"/>
            <p:cNvSpPr/>
            <p:nvPr/>
          </p:nvSpPr>
          <p:spPr>
            <a:xfrm>
              <a:off x="5795025" y="3669812"/>
              <a:ext cx="3348960" cy="1475101"/>
            </a:xfrm>
            <a:custGeom>
              <a:avLst/>
              <a:gdLst/>
              <a:ahLst/>
              <a:cxnLst/>
              <a:rect l="l" t="t" r="r" b="b"/>
              <a:pathLst>
                <a:path w="26304" h="11586" extrusionOk="0">
                  <a:moveTo>
                    <a:pt x="23606" y="0"/>
                  </a:moveTo>
                  <a:cubicBezTo>
                    <a:pt x="22117" y="0"/>
                    <a:pt x="20889" y="836"/>
                    <a:pt x="19110" y="2744"/>
                  </a:cubicBezTo>
                  <a:cubicBezTo>
                    <a:pt x="16350" y="5707"/>
                    <a:pt x="15517" y="6680"/>
                    <a:pt x="13608" y="6680"/>
                  </a:cubicBezTo>
                  <a:cubicBezTo>
                    <a:pt x="13020" y="6680"/>
                    <a:pt x="12329" y="6588"/>
                    <a:pt x="11448" y="6432"/>
                  </a:cubicBezTo>
                  <a:cubicBezTo>
                    <a:pt x="10228" y="6218"/>
                    <a:pt x="9073" y="6105"/>
                    <a:pt x="7997" y="6105"/>
                  </a:cubicBezTo>
                  <a:cubicBezTo>
                    <a:pt x="3919" y="6105"/>
                    <a:pt x="984" y="7727"/>
                    <a:pt x="1" y="11586"/>
                  </a:cubicBezTo>
                  <a:lnTo>
                    <a:pt x="26303" y="11586"/>
                  </a:lnTo>
                  <a:lnTo>
                    <a:pt x="26303" y="664"/>
                  </a:lnTo>
                  <a:cubicBezTo>
                    <a:pt x="25252" y="233"/>
                    <a:pt x="24392" y="0"/>
                    <a:pt x="23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0" y="0"/>
              <a:ext cx="3282245" cy="2534000"/>
            </a:xfrm>
            <a:custGeom>
              <a:avLst/>
              <a:gdLst/>
              <a:ahLst/>
              <a:cxnLst/>
              <a:rect l="l" t="t" r="r" b="b"/>
              <a:pathLst>
                <a:path w="25780" h="19903" extrusionOk="0">
                  <a:moveTo>
                    <a:pt x="75" y="0"/>
                  </a:moveTo>
                  <a:cubicBezTo>
                    <a:pt x="50" y="19"/>
                    <a:pt x="26" y="38"/>
                    <a:pt x="0" y="59"/>
                  </a:cubicBezTo>
                  <a:lnTo>
                    <a:pt x="0" y="19902"/>
                  </a:lnTo>
                  <a:cubicBezTo>
                    <a:pt x="1717" y="19279"/>
                    <a:pt x="2837" y="17498"/>
                    <a:pt x="1984" y="15090"/>
                  </a:cubicBezTo>
                  <a:cubicBezTo>
                    <a:pt x="1188" y="12627"/>
                    <a:pt x="2060" y="10551"/>
                    <a:pt x="3785" y="9572"/>
                  </a:cubicBezTo>
                  <a:cubicBezTo>
                    <a:pt x="4398" y="9212"/>
                    <a:pt x="4950" y="9073"/>
                    <a:pt x="5473" y="9073"/>
                  </a:cubicBezTo>
                  <a:cubicBezTo>
                    <a:pt x="6779" y="9073"/>
                    <a:pt x="7902" y="9941"/>
                    <a:pt x="9330" y="10383"/>
                  </a:cubicBezTo>
                  <a:cubicBezTo>
                    <a:pt x="10049" y="10593"/>
                    <a:pt x="10632" y="10712"/>
                    <a:pt x="11139" y="10712"/>
                  </a:cubicBezTo>
                  <a:cubicBezTo>
                    <a:pt x="12290" y="10712"/>
                    <a:pt x="13053" y="10099"/>
                    <a:pt x="14144" y="8551"/>
                  </a:cubicBezTo>
                  <a:cubicBezTo>
                    <a:pt x="15925" y="6023"/>
                    <a:pt x="16217" y="5524"/>
                    <a:pt x="18086" y="5524"/>
                  </a:cubicBezTo>
                  <a:cubicBezTo>
                    <a:pt x="18272" y="5524"/>
                    <a:pt x="18474" y="5529"/>
                    <a:pt x="18694" y="5538"/>
                  </a:cubicBezTo>
                  <a:cubicBezTo>
                    <a:pt x="18894" y="5545"/>
                    <a:pt x="19091" y="5549"/>
                    <a:pt x="19284" y="5549"/>
                  </a:cubicBezTo>
                  <a:cubicBezTo>
                    <a:pt x="23221" y="5549"/>
                    <a:pt x="25779" y="3962"/>
                    <a:pt x="25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82" name="Google Shape;382;p13"/>
            <p:cNvGrpSpPr/>
            <p:nvPr/>
          </p:nvGrpSpPr>
          <p:grpSpPr>
            <a:xfrm>
              <a:off x="7695061" y="343452"/>
              <a:ext cx="1162027" cy="1077488"/>
              <a:chOff x="5181475" y="2999525"/>
              <a:chExt cx="228175" cy="211575"/>
            </a:xfrm>
          </p:grpSpPr>
          <p:sp>
            <p:nvSpPr>
              <p:cNvPr id="383" name="Google Shape;383;p13"/>
              <p:cNvSpPr/>
              <p:nvPr/>
            </p:nvSpPr>
            <p:spPr>
              <a:xfrm>
                <a:off x="5380500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1" y="113"/>
                      <a:pt x="1" y="251"/>
                    </a:cubicBezTo>
                    <a:cubicBezTo>
                      <a:pt x="1" y="390"/>
                      <a:pt x="112" y="502"/>
                      <a:pt x="251" y="502"/>
                    </a:cubicBezTo>
                    <a:cubicBezTo>
                      <a:pt x="389" y="502"/>
                      <a:pt x="502" y="390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5363900" y="3032700"/>
                <a:ext cx="12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1" extrusionOk="0">
                    <a:moveTo>
                      <a:pt x="252" y="0"/>
                    </a:moveTo>
                    <a:cubicBezTo>
                      <a:pt x="114" y="0"/>
                      <a:pt x="1" y="112"/>
                      <a:pt x="1" y="251"/>
                    </a:cubicBezTo>
                    <a:cubicBezTo>
                      <a:pt x="1" y="389"/>
                      <a:pt x="114" y="501"/>
                      <a:pt x="252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5380500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1" y="113"/>
                      <a:pt x="1" y="251"/>
                    </a:cubicBezTo>
                    <a:cubicBezTo>
                      <a:pt x="1" y="389"/>
                      <a:pt x="112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5397100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1" y="502"/>
                    </a:cubicBezTo>
                    <a:cubicBezTo>
                      <a:pt x="389" y="502"/>
                      <a:pt x="501" y="389"/>
                      <a:pt x="501" y="251"/>
                    </a:cubicBezTo>
                    <a:cubicBezTo>
                      <a:pt x="501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5314175" y="2999625"/>
                <a:ext cx="1252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98" extrusionOk="0">
                    <a:moveTo>
                      <a:pt x="229" y="0"/>
                    </a:moveTo>
                    <a:cubicBezTo>
                      <a:pt x="101" y="12"/>
                      <a:pt x="0" y="116"/>
                      <a:pt x="0" y="247"/>
                    </a:cubicBezTo>
                    <a:cubicBezTo>
                      <a:pt x="0" y="385"/>
                      <a:pt x="112" y="497"/>
                      <a:pt x="251" y="497"/>
                    </a:cubicBezTo>
                    <a:cubicBezTo>
                      <a:pt x="389" y="497"/>
                      <a:pt x="500" y="385"/>
                      <a:pt x="500" y="247"/>
                    </a:cubicBezTo>
                    <a:cubicBezTo>
                      <a:pt x="500" y="180"/>
                      <a:pt x="474" y="120"/>
                      <a:pt x="431" y="76"/>
                    </a:cubicBezTo>
                    <a:cubicBezTo>
                      <a:pt x="364" y="49"/>
                      <a:pt x="297" y="24"/>
                      <a:pt x="2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5314175" y="30658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90"/>
                      <a:pt x="112" y="502"/>
                      <a:pt x="251" y="502"/>
                    </a:cubicBezTo>
                    <a:cubicBezTo>
                      <a:pt x="389" y="502"/>
                      <a:pt x="500" y="390"/>
                      <a:pt x="500" y="251"/>
                    </a:cubicBezTo>
                    <a:cubicBezTo>
                      <a:pt x="500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5330750" y="303270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89"/>
                      <a:pt x="112" y="501"/>
                      <a:pt x="250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2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297575" y="303270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51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347325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5314175" y="313220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5363900" y="30990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2" y="1"/>
                    </a:moveTo>
                    <a:cubicBezTo>
                      <a:pt x="114" y="1"/>
                      <a:pt x="1" y="112"/>
                      <a:pt x="1" y="251"/>
                    </a:cubicBezTo>
                    <a:cubicBezTo>
                      <a:pt x="1" y="389"/>
                      <a:pt x="114" y="502"/>
                      <a:pt x="252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5330750" y="309902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1"/>
                    </a:moveTo>
                    <a:cubicBezTo>
                      <a:pt x="112" y="1"/>
                      <a:pt x="1" y="112"/>
                      <a:pt x="1" y="251"/>
                    </a:cubicBezTo>
                    <a:cubicBezTo>
                      <a:pt x="1" y="389"/>
                      <a:pt x="112" y="502"/>
                      <a:pt x="250" y="502"/>
                    </a:cubicBezTo>
                    <a:cubicBezTo>
                      <a:pt x="389" y="502"/>
                      <a:pt x="501" y="389"/>
                      <a:pt x="501" y="251"/>
                    </a:cubicBezTo>
                    <a:cubicBezTo>
                      <a:pt x="501" y="112"/>
                      <a:pt x="389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5347325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90"/>
                      <a:pt x="113" y="502"/>
                      <a:pt x="251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5347325" y="31985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2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5314175" y="31985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5363900" y="316537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2" y="0"/>
                    </a:moveTo>
                    <a:cubicBezTo>
                      <a:pt x="114" y="0"/>
                      <a:pt x="1" y="113"/>
                      <a:pt x="1" y="251"/>
                    </a:cubicBezTo>
                    <a:cubicBezTo>
                      <a:pt x="1" y="390"/>
                      <a:pt x="114" y="501"/>
                      <a:pt x="252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5330750" y="31653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0"/>
                    </a:moveTo>
                    <a:cubicBezTo>
                      <a:pt x="112" y="0"/>
                      <a:pt x="1" y="113"/>
                      <a:pt x="1" y="251"/>
                    </a:cubicBezTo>
                    <a:cubicBezTo>
                      <a:pt x="1" y="390"/>
                      <a:pt x="112" y="501"/>
                      <a:pt x="250" y="501"/>
                    </a:cubicBezTo>
                    <a:cubicBezTo>
                      <a:pt x="389" y="501"/>
                      <a:pt x="501" y="390"/>
                      <a:pt x="501" y="251"/>
                    </a:cubicBezTo>
                    <a:cubicBezTo>
                      <a:pt x="501" y="113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>
                <a:off x="5280975" y="29995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5247800" y="29995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>
                <a:off x="5280975" y="306585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90"/>
                      <a:pt x="113" y="502"/>
                      <a:pt x="251" y="502"/>
                    </a:cubicBezTo>
                    <a:cubicBezTo>
                      <a:pt x="389" y="502"/>
                      <a:pt x="502" y="390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5247800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90"/>
                      <a:pt x="113" y="502"/>
                      <a:pt x="251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5264400" y="303270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51" y="0"/>
                    </a:moveTo>
                    <a:cubicBezTo>
                      <a:pt x="113" y="0"/>
                      <a:pt x="0" y="112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1" y="389"/>
                      <a:pt x="501" y="251"/>
                    </a:cubicBezTo>
                    <a:cubicBezTo>
                      <a:pt x="501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5280975" y="313220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5247800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5297575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5264400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2"/>
                      <a:pt x="0" y="251"/>
                    </a:cubicBezTo>
                    <a:cubicBezTo>
                      <a:pt x="0" y="389"/>
                      <a:pt x="113" y="502"/>
                      <a:pt x="251" y="502"/>
                    </a:cubicBezTo>
                    <a:cubicBezTo>
                      <a:pt x="390" y="502"/>
                      <a:pt x="501" y="389"/>
                      <a:pt x="501" y="251"/>
                    </a:cubicBezTo>
                    <a:cubicBezTo>
                      <a:pt x="501" y="112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5280975" y="319855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5247800" y="31985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13"/>
              <p:cNvSpPr/>
              <p:nvPr/>
            </p:nvSpPr>
            <p:spPr>
              <a:xfrm>
                <a:off x="5297575" y="316537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2" y="0"/>
                      <a:pt x="0" y="113"/>
                      <a:pt x="0" y="251"/>
                    </a:cubicBezTo>
                    <a:cubicBezTo>
                      <a:pt x="0" y="390"/>
                      <a:pt x="112" y="501"/>
                      <a:pt x="251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13"/>
              <p:cNvSpPr/>
              <p:nvPr/>
            </p:nvSpPr>
            <p:spPr>
              <a:xfrm>
                <a:off x="5264400" y="316537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3"/>
                      <a:pt x="0" y="251"/>
                    </a:cubicBezTo>
                    <a:cubicBezTo>
                      <a:pt x="0" y="390"/>
                      <a:pt x="113" y="501"/>
                      <a:pt x="251" y="501"/>
                    </a:cubicBezTo>
                    <a:cubicBezTo>
                      <a:pt x="390" y="501"/>
                      <a:pt x="501" y="390"/>
                      <a:pt x="501" y="251"/>
                    </a:cubicBezTo>
                    <a:cubicBezTo>
                      <a:pt x="501" y="113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13"/>
              <p:cNvSpPr/>
              <p:nvPr/>
            </p:nvSpPr>
            <p:spPr>
              <a:xfrm>
                <a:off x="5214650" y="30658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90"/>
                      <a:pt x="112" y="502"/>
                      <a:pt x="251" y="502"/>
                    </a:cubicBezTo>
                    <a:cubicBezTo>
                      <a:pt x="389" y="502"/>
                      <a:pt x="501" y="390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>
                <a:off x="5231250" y="303270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0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2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5199725" y="3033150"/>
                <a:ext cx="10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83" extrusionOk="0">
                    <a:moveTo>
                      <a:pt x="278" y="1"/>
                    </a:moveTo>
                    <a:cubicBezTo>
                      <a:pt x="181" y="130"/>
                      <a:pt x="88" y="263"/>
                      <a:pt x="0" y="399"/>
                    </a:cubicBezTo>
                    <a:cubicBezTo>
                      <a:pt x="46" y="449"/>
                      <a:pt x="110" y="483"/>
                      <a:pt x="184" y="483"/>
                    </a:cubicBezTo>
                    <a:cubicBezTo>
                      <a:pt x="322" y="483"/>
                      <a:pt x="435" y="371"/>
                      <a:pt x="435" y="233"/>
                    </a:cubicBezTo>
                    <a:cubicBezTo>
                      <a:pt x="435" y="127"/>
                      <a:pt x="370" y="38"/>
                      <a:pt x="2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13"/>
              <p:cNvSpPr/>
              <p:nvPr/>
            </p:nvSpPr>
            <p:spPr>
              <a:xfrm>
                <a:off x="5214650" y="313220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13"/>
              <p:cNvSpPr/>
              <p:nvPr/>
            </p:nvSpPr>
            <p:spPr>
              <a:xfrm>
                <a:off x="5181475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13"/>
              <p:cNvSpPr/>
              <p:nvPr/>
            </p:nvSpPr>
            <p:spPr>
              <a:xfrm>
                <a:off x="5231250" y="309902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0" y="502"/>
                    </a:cubicBezTo>
                    <a:cubicBezTo>
                      <a:pt x="389" y="502"/>
                      <a:pt x="500" y="389"/>
                      <a:pt x="500" y="251"/>
                    </a:cubicBezTo>
                    <a:cubicBezTo>
                      <a:pt x="500" y="112"/>
                      <a:pt x="389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" name="Google Shape;419;p13"/>
              <p:cNvSpPr/>
              <p:nvPr/>
            </p:nvSpPr>
            <p:spPr>
              <a:xfrm>
                <a:off x="5198050" y="30990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2"/>
                      <a:pt x="1" y="251"/>
                    </a:cubicBezTo>
                    <a:cubicBezTo>
                      <a:pt x="1" y="389"/>
                      <a:pt x="113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" name="Google Shape;420;p13"/>
              <p:cNvSpPr/>
              <p:nvPr/>
            </p:nvSpPr>
            <p:spPr>
              <a:xfrm>
                <a:off x="5181975" y="3065850"/>
                <a:ext cx="120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482" h="502" extrusionOk="0">
                    <a:moveTo>
                      <a:pt x="231" y="1"/>
                    </a:moveTo>
                    <a:cubicBezTo>
                      <a:pt x="212" y="1"/>
                      <a:pt x="194" y="8"/>
                      <a:pt x="176" y="12"/>
                    </a:cubicBezTo>
                    <a:cubicBezTo>
                      <a:pt x="116" y="124"/>
                      <a:pt x="58" y="236"/>
                      <a:pt x="0" y="349"/>
                    </a:cubicBezTo>
                    <a:cubicBezTo>
                      <a:pt x="38" y="439"/>
                      <a:pt x="127" y="502"/>
                      <a:pt x="231" y="502"/>
                    </a:cubicBezTo>
                    <a:cubicBezTo>
                      <a:pt x="369" y="502"/>
                      <a:pt x="481" y="390"/>
                      <a:pt x="481" y="251"/>
                    </a:cubicBezTo>
                    <a:cubicBezTo>
                      <a:pt x="481" y="113"/>
                      <a:pt x="369" y="1"/>
                      <a:pt x="2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13"/>
              <p:cNvSpPr/>
              <p:nvPr/>
            </p:nvSpPr>
            <p:spPr>
              <a:xfrm>
                <a:off x="5231250" y="31653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0"/>
                    </a:moveTo>
                    <a:cubicBezTo>
                      <a:pt x="112" y="0"/>
                      <a:pt x="0" y="113"/>
                      <a:pt x="0" y="251"/>
                    </a:cubicBezTo>
                    <a:cubicBezTo>
                      <a:pt x="0" y="390"/>
                      <a:pt x="112" y="501"/>
                      <a:pt x="250" y="501"/>
                    </a:cubicBezTo>
                    <a:cubicBezTo>
                      <a:pt x="389" y="501"/>
                      <a:pt x="500" y="390"/>
                      <a:pt x="500" y="251"/>
                    </a:cubicBezTo>
                    <a:cubicBezTo>
                      <a:pt x="500" y="113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13"/>
              <p:cNvSpPr/>
              <p:nvPr/>
            </p:nvSpPr>
            <p:spPr>
              <a:xfrm>
                <a:off x="5198050" y="316537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3"/>
                      <a:pt x="1" y="251"/>
                    </a:cubicBezTo>
                    <a:cubicBezTo>
                      <a:pt x="1" y="390"/>
                      <a:pt x="113" y="501"/>
                      <a:pt x="251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23" name="Google Shape;423;p1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4" name="Google Shape;424;p13">
            <a:hlinkClick r:id="rId2" action="ppaction://hlinksldjump"/>
          </p:cNvPr>
          <p:cNvSpPr txBox="1"/>
          <p:nvPr>
            <p:ph type="title" idx="2" hasCustomPrompt="1"/>
          </p:nvPr>
        </p:nvSpPr>
        <p:spPr>
          <a:xfrm>
            <a:off x="1273563" y="16470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25" name="Google Shape;425;p13">
            <a:hlinkClick r:id="rId2" action="ppaction://hlinksldjump"/>
          </p:cNvPr>
          <p:cNvSpPr txBox="1"/>
          <p:nvPr>
            <p:ph type="title" idx="3"/>
          </p:nvPr>
        </p:nvSpPr>
        <p:spPr>
          <a:xfrm>
            <a:off x="2196925" y="1765550"/>
            <a:ext cx="20934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6" name="Google Shape;426;p13">
            <a:hlinkClick r:id="rId2" action="ppaction://hlinksldjump"/>
          </p:cNvPr>
          <p:cNvSpPr txBox="1"/>
          <p:nvPr>
            <p:ph type="subTitle" idx="1"/>
          </p:nvPr>
        </p:nvSpPr>
        <p:spPr>
          <a:xfrm>
            <a:off x="2196913" y="20409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13">
            <a:hlinkClick r:id="rId3" action="ppaction://hlinksldjump"/>
          </p:cNvPr>
          <p:cNvSpPr txBox="1"/>
          <p:nvPr>
            <p:ph type="title" idx="4" hasCustomPrompt="1"/>
          </p:nvPr>
        </p:nvSpPr>
        <p:spPr>
          <a:xfrm>
            <a:off x="1273563" y="30660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28" name="Google Shape;428;p13">
            <a:hlinkClick r:id="rId3" action="ppaction://hlinksldjump"/>
          </p:cNvPr>
          <p:cNvSpPr txBox="1"/>
          <p:nvPr>
            <p:ph type="title" idx="5"/>
          </p:nvPr>
        </p:nvSpPr>
        <p:spPr>
          <a:xfrm>
            <a:off x="2196925" y="3184425"/>
            <a:ext cx="20934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9" name="Google Shape;429;p13">
            <a:hlinkClick r:id="rId3" action="ppaction://hlinksldjump"/>
          </p:cNvPr>
          <p:cNvSpPr txBox="1"/>
          <p:nvPr>
            <p:ph type="subTitle" idx="6"/>
          </p:nvPr>
        </p:nvSpPr>
        <p:spPr>
          <a:xfrm>
            <a:off x="2196913" y="34599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13">
            <a:hlinkClick r:id="rId4" action="ppaction://hlinksldjump"/>
          </p:cNvPr>
          <p:cNvSpPr txBox="1"/>
          <p:nvPr>
            <p:ph type="title" idx="7" hasCustomPrompt="1"/>
          </p:nvPr>
        </p:nvSpPr>
        <p:spPr>
          <a:xfrm>
            <a:off x="4853662" y="16470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31" name="Google Shape;431;p13">
            <a:hlinkClick r:id="rId4" action="ppaction://hlinksldjump"/>
          </p:cNvPr>
          <p:cNvSpPr txBox="1"/>
          <p:nvPr>
            <p:ph type="title" idx="8"/>
          </p:nvPr>
        </p:nvSpPr>
        <p:spPr>
          <a:xfrm>
            <a:off x="5777025" y="1765550"/>
            <a:ext cx="20934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2" name="Google Shape;432;p13">
            <a:hlinkClick r:id="rId4" action="ppaction://hlinksldjump"/>
          </p:cNvPr>
          <p:cNvSpPr txBox="1"/>
          <p:nvPr>
            <p:ph type="subTitle" idx="9"/>
          </p:nvPr>
        </p:nvSpPr>
        <p:spPr>
          <a:xfrm>
            <a:off x="5777013" y="20409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13">
            <a:hlinkClick r:id="rId3" action="ppaction://hlinksldjump"/>
          </p:cNvPr>
          <p:cNvSpPr txBox="1"/>
          <p:nvPr>
            <p:ph type="title" idx="13" hasCustomPrompt="1"/>
          </p:nvPr>
        </p:nvSpPr>
        <p:spPr>
          <a:xfrm>
            <a:off x="4853662" y="30660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34" name="Google Shape;434;p13">
            <a:hlinkClick r:id="rId3" action="ppaction://hlinksldjump"/>
          </p:cNvPr>
          <p:cNvSpPr txBox="1"/>
          <p:nvPr>
            <p:ph type="title" idx="14"/>
          </p:nvPr>
        </p:nvSpPr>
        <p:spPr>
          <a:xfrm>
            <a:off x="5777025" y="3184425"/>
            <a:ext cx="20934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5" name="Google Shape;435;p13">
            <a:hlinkClick r:id="rId3" action="ppaction://hlinksldjump"/>
          </p:cNvPr>
          <p:cNvSpPr txBox="1"/>
          <p:nvPr>
            <p:ph type="subTitle" idx="15"/>
          </p:nvPr>
        </p:nvSpPr>
        <p:spPr>
          <a:xfrm>
            <a:off x="5777013" y="34599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" name="Slide Number Placeholder 0"/>
          <p:cNvSpPr>
            <a:spLocks noGrp="1"/>
          </p:cNvSpPr>
          <p:nvPr userDrawn="1"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b="1" smtClean="0"/>
            </a:fld>
            <a:endParaRPr lang="en-US" b="1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4"/>
          <p:cNvSpPr txBox="1"/>
          <p:nvPr>
            <p:ph type="title"/>
          </p:nvPr>
        </p:nvSpPr>
        <p:spPr>
          <a:xfrm>
            <a:off x="770975" y="1630888"/>
            <a:ext cx="35688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438" name="Google Shape;438;p14"/>
          <p:cNvSpPr txBox="1"/>
          <p:nvPr>
            <p:ph type="subTitle" idx="1"/>
          </p:nvPr>
        </p:nvSpPr>
        <p:spPr>
          <a:xfrm>
            <a:off x="1122275" y="2300613"/>
            <a:ext cx="32175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9" name="Google Shape;439;p14"/>
          <p:cNvGrpSpPr/>
          <p:nvPr userDrawn="1"/>
        </p:nvGrpSpPr>
        <p:grpSpPr>
          <a:xfrm>
            <a:off x="0" y="0"/>
            <a:ext cx="9143985" cy="5144913"/>
            <a:chOff x="0" y="0"/>
            <a:chExt cx="9143985" cy="5144913"/>
          </a:xfrm>
        </p:grpSpPr>
        <p:sp>
          <p:nvSpPr>
            <p:cNvPr id="440" name="Google Shape;440;p14"/>
            <p:cNvSpPr/>
            <p:nvPr/>
          </p:nvSpPr>
          <p:spPr>
            <a:xfrm>
              <a:off x="5795025" y="3669812"/>
              <a:ext cx="3348960" cy="1475101"/>
            </a:xfrm>
            <a:custGeom>
              <a:avLst/>
              <a:gdLst/>
              <a:ahLst/>
              <a:cxnLst/>
              <a:rect l="l" t="t" r="r" b="b"/>
              <a:pathLst>
                <a:path w="26304" h="11586" extrusionOk="0">
                  <a:moveTo>
                    <a:pt x="23606" y="0"/>
                  </a:moveTo>
                  <a:cubicBezTo>
                    <a:pt x="22117" y="0"/>
                    <a:pt x="20889" y="836"/>
                    <a:pt x="19110" y="2744"/>
                  </a:cubicBezTo>
                  <a:cubicBezTo>
                    <a:pt x="16350" y="5707"/>
                    <a:pt x="15517" y="6680"/>
                    <a:pt x="13608" y="6680"/>
                  </a:cubicBezTo>
                  <a:cubicBezTo>
                    <a:pt x="13020" y="6680"/>
                    <a:pt x="12329" y="6588"/>
                    <a:pt x="11448" y="6432"/>
                  </a:cubicBezTo>
                  <a:cubicBezTo>
                    <a:pt x="10228" y="6218"/>
                    <a:pt x="9073" y="6105"/>
                    <a:pt x="7997" y="6105"/>
                  </a:cubicBezTo>
                  <a:cubicBezTo>
                    <a:pt x="3919" y="6105"/>
                    <a:pt x="984" y="7727"/>
                    <a:pt x="1" y="11586"/>
                  </a:cubicBezTo>
                  <a:lnTo>
                    <a:pt x="26303" y="11586"/>
                  </a:lnTo>
                  <a:lnTo>
                    <a:pt x="26303" y="664"/>
                  </a:lnTo>
                  <a:cubicBezTo>
                    <a:pt x="25252" y="233"/>
                    <a:pt x="24392" y="0"/>
                    <a:pt x="23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0" y="0"/>
              <a:ext cx="3282245" cy="2534000"/>
            </a:xfrm>
            <a:custGeom>
              <a:avLst/>
              <a:gdLst/>
              <a:ahLst/>
              <a:cxnLst/>
              <a:rect l="l" t="t" r="r" b="b"/>
              <a:pathLst>
                <a:path w="25780" h="19903" extrusionOk="0">
                  <a:moveTo>
                    <a:pt x="75" y="0"/>
                  </a:moveTo>
                  <a:cubicBezTo>
                    <a:pt x="50" y="19"/>
                    <a:pt x="26" y="38"/>
                    <a:pt x="0" y="59"/>
                  </a:cubicBezTo>
                  <a:lnTo>
                    <a:pt x="0" y="19902"/>
                  </a:lnTo>
                  <a:cubicBezTo>
                    <a:pt x="1717" y="19279"/>
                    <a:pt x="2837" y="17498"/>
                    <a:pt x="1984" y="15090"/>
                  </a:cubicBezTo>
                  <a:cubicBezTo>
                    <a:pt x="1188" y="12627"/>
                    <a:pt x="2060" y="10551"/>
                    <a:pt x="3785" y="9572"/>
                  </a:cubicBezTo>
                  <a:cubicBezTo>
                    <a:pt x="4398" y="9212"/>
                    <a:pt x="4950" y="9073"/>
                    <a:pt x="5473" y="9073"/>
                  </a:cubicBezTo>
                  <a:cubicBezTo>
                    <a:pt x="6779" y="9073"/>
                    <a:pt x="7902" y="9941"/>
                    <a:pt x="9330" y="10383"/>
                  </a:cubicBezTo>
                  <a:cubicBezTo>
                    <a:pt x="10049" y="10593"/>
                    <a:pt x="10632" y="10712"/>
                    <a:pt x="11139" y="10712"/>
                  </a:cubicBezTo>
                  <a:cubicBezTo>
                    <a:pt x="12290" y="10712"/>
                    <a:pt x="13053" y="10099"/>
                    <a:pt x="14144" y="8551"/>
                  </a:cubicBezTo>
                  <a:cubicBezTo>
                    <a:pt x="15925" y="6023"/>
                    <a:pt x="16217" y="5524"/>
                    <a:pt x="18086" y="5524"/>
                  </a:cubicBezTo>
                  <a:cubicBezTo>
                    <a:pt x="18272" y="5524"/>
                    <a:pt x="18474" y="5529"/>
                    <a:pt x="18694" y="5538"/>
                  </a:cubicBezTo>
                  <a:cubicBezTo>
                    <a:pt x="18894" y="5545"/>
                    <a:pt x="19091" y="5549"/>
                    <a:pt x="19284" y="5549"/>
                  </a:cubicBezTo>
                  <a:cubicBezTo>
                    <a:pt x="23221" y="5549"/>
                    <a:pt x="25779" y="3962"/>
                    <a:pt x="25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42" name="Google Shape;442;p14"/>
            <p:cNvGrpSpPr/>
            <p:nvPr/>
          </p:nvGrpSpPr>
          <p:grpSpPr>
            <a:xfrm>
              <a:off x="7695061" y="343452"/>
              <a:ext cx="1162027" cy="1077488"/>
              <a:chOff x="5181475" y="2999525"/>
              <a:chExt cx="228175" cy="211575"/>
            </a:xfrm>
          </p:grpSpPr>
          <p:sp>
            <p:nvSpPr>
              <p:cNvPr id="443" name="Google Shape;443;p14"/>
              <p:cNvSpPr/>
              <p:nvPr/>
            </p:nvSpPr>
            <p:spPr>
              <a:xfrm>
                <a:off x="5380500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1" y="113"/>
                      <a:pt x="1" y="251"/>
                    </a:cubicBezTo>
                    <a:cubicBezTo>
                      <a:pt x="1" y="390"/>
                      <a:pt x="112" y="502"/>
                      <a:pt x="251" y="502"/>
                    </a:cubicBezTo>
                    <a:cubicBezTo>
                      <a:pt x="389" y="502"/>
                      <a:pt x="502" y="390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4" name="Google Shape;444;p14"/>
              <p:cNvSpPr/>
              <p:nvPr/>
            </p:nvSpPr>
            <p:spPr>
              <a:xfrm>
                <a:off x="5363900" y="3032700"/>
                <a:ext cx="12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1" extrusionOk="0">
                    <a:moveTo>
                      <a:pt x="252" y="0"/>
                    </a:moveTo>
                    <a:cubicBezTo>
                      <a:pt x="114" y="0"/>
                      <a:pt x="1" y="112"/>
                      <a:pt x="1" y="251"/>
                    </a:cubicBezTo>
                    <a:cubicBezTo>
                      <a:pt x="1" y="389"/>
                      <a:pt x="114" y="501"/>
                      <a:pt x="252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5" name="Google Shape;445;p14"/>
              <p:cNvSpPr/>
              <p:nvPr/>
            </p:nvSpPr>
            <p:spPr>
              <a:xfrm>
                <a:off x="5380500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1" y="113"/>
                      <a:pt x="1" y="251"/>
                    </a:cubicBezTo>
                    <a:cubicBezTo>
                      <a:pt x="1" y="389"/>
                      <a:pt x="112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" name="Google Shape;446;p14"/>
              <p:cNvSpPr/>
              <p:nvPr/>
            </p:nvSpPr>
            <p:spPr>
              <a:xfrm>
                <a:off x="5397100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1" y="502"/>
                    </a:cubicBezTo>
                    <a:cubicBezTo>
                      <a:pt x="389" y="502"/>
                      <a:pt x="501" y="389"/>
                      <a:pt x="501" y="251"/>
                    </a:cubicBezTo>
                    <a:cubicBezTo>
                      <a:pt x="501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" name="Google Shape;447;p14"/>
              <p:cNvSpPr/>
              <p:nvPr/>
            </p:nvSpPr>
            <p:spPr>
              <a:xfrm>
                <a:off x="5314175" y="2999625"/>
                <a:ext cx="1252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98" extrusionOk="0">
                    <a:moveTo>
                      <a:pt x="229" y="0"/>
                    </a:moveTo>
                    <a:cubicBezTo>
                      <a:pt x="101" y="12"/>
                      <a:pt x="0" y="116"/>
                      <a:pt x="0" y="247"/>
                    </a:cubicBezTo>
                    <a:cubicBezTo>
                      <a:pt x="0" y="385"/>
                      <a:pt x="112" y="497"/>
                      <a:pt x="251" y="497"/>
                    </a:cubicBezTo>
                    <a:cubicBezTo>
                      <a:pt x="389" y="497"/>
                      <a:pt x="500" y="385"/>
                      <a:pt x="500" y="247"/>
                    </a:cubicBezTo>
                    <a:cubicBezTo>
                      <a:pt x="500" y="180"/>
                      <a:pt x="474" y="120"/>
                      <a:pt x="431" y="76"/>
                    </a:cubicBezTo>
                    <a:cubicBezTo>
                      <a:pt x="364" y="49"/>
                      <a:pt x="297" y="24"/>
                      <a:pt x="2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8" name="Google Shape;448;p14"/>
              <p:cNvSpPr/>
              <p:nvPr/>
            </p:nvSpPr>
            <p:spPr>
              <a:xfrm>
                <a:off x="5314175" y="30658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90"/>
                      <a:pt x="112" y="502"/>
                      <a:pt x="251" y="502"/>
                    </a:cubicBezTo>
                    <a:cubicBezTo>
                      <a:pt x="389" y="502"/>
                      <a:pt x="500" y="390"/>
                      <a:pt x="500" y="251"/>
                    </a:cubicBezTo>
                    <a:cubicBezTo>
                      <a:pt x="500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9" name="Google Shape;449;p14"/>
              <p:cNvSpPr/>
              <p:nvPr/>
            </p:nvSpPr>
            <p:spPr>
              <a:xfrm>
                <a:off x="5330750" y="303270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89"/>
                      <a:pt x="112" y="501"/>
                      <a:pt x="250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2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0" name="Google Shape;450;p14"/>
              <p:cNvSpPr/>
              <p:nvPr/>
            </p:nvSpPr>
            <p:spPr>
              <a:xfrm>
                <a:off x="5297575" y="303270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51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1" name="Google Shape;451;p14"/>
              <p:cNvSpPr/>
              <p:nvPr/>
            </p:nvSpPr>
            <p:spPr>
              <a:xfrm>
                <a:off x="5347325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" name="Google Shape;452;p14"/>
              <p:cNvSpPr/>
              <p:nvPr/>
            </p:nvSpPr>
            <p:spPr>
              <a:xfrm>
                <a:off x="5314175" y="313220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3" name="Google Shape;453;p14"/>
              <p:cNvSpPr/>
              <p:nvPr/>
            </p:nvSpPr>
            <p:spPr>
              <a:xfrm>
                <a:off x="5363900" y="30990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2" y="1"/>
                    </a:moveTo>
                    <a:cubicBezTo>
                      <a:pt x="114" y="1"/>
                      <a:pt x="1" y="112"/>
                      <a:pt x="1" y="251"/>
                    </a:cubicBezTo>
                    <a:cubicBezTo>
                      <a:pt x="1" y="389"/>
                      <a:pt x="114" y="502"/>
                      <a:pt x="252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4" name="Google Shape;454;p14"/>
              <p:cNvSpPr/>
              <p:nvPr/>
            </p:nvSpPr>
            <p:spPr>
              <a:xfrm>
                <a:off x="5330750" y="309902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1"/>
                    </a:moveTo>
                    <a:cubicBezTo>
                      <a:pt x="112" y="1"/>
                      <a:pt x="1" y="112"/>
                      <a:pt x="1" y="251"/>
                    </a:cubicBezTo>
                    <a:cubicBezTo>
                      <a:pt x="1" y="389"/>
                      <a:pt x="112" y="502"/>
                      <a:pt x="250" y="502"/>
                    </a:cubicBezTo>
                    <a:cubicBezTo>
                      <a:pt x="389" y="502"/>
                      <a:pt x="501" y="389"/>
                      <a:pt x="501" y="251"/>
                    </a:cubicBezTo>
                    <a:cubicBezTo>
                      <a:pt x="501" y="112"/>
                      <a:pt x="389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5" name="Google Shape;455;p14"/>
              <p:cNvSpPr/>
              <p:nvPr/>
            </p:nvSpPr>
            <p:spPr>
              <a:xfrm>
                <a:off x="5347325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90"/>
                      <a:pt x="113" y="502"/>
                      <a:pt x="251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6" name="Google Shape;456;p14"/>
              <p:cNvSpPr/>
              <p:nvPr/>
            </p:nvSpPr>
            <p:spPr>
              <a:xfrm>
                <a:off x="5347325" y="31985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2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7" name="Google Shape;457;p14"/>
              <p:cNvSpPr/>
              <p:nvPr/>
            </p:nvSpPr>
            <p:spPr>
              <a:xfrm>
                <a:off x="5314175" y="31985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8" name="Google Shape;458;p14"/>
              <p:cNvSpPr/>
              <p:nvPr/>
            </p:nvSpPr>
            <p:spPr>
              <a:xfrm>
                <a:off x="5363900" y="316537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2" y="0"/>
                    </a:moveTo>
                    <a:cubicBezTo>
                      <a:pt x="114" y="0"/>
                      <a:pt x="1" y="113"/>
                      <a:pt x="1" y="251"/>
                    </a:cubicBezTo>
                    <a:cubicBezTo>
                      <a:pt x="1" y="390"/>
                      <a:pt x="114" y="501"/>
                      <a:pt x="252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9" name="Google Shape;459;p14"/>
              <p:cNvSpPr/>
              <p:nvPr/>
            </p:nvSpPr>
            <p:spPr>
              <a:xfrm>
                <a:off x="5330750" y="31653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0"/>
                    </a:moveTo>
                    <a:cubicBezTo>
                      <a:pt x="112" y="0"/>
                      <a:pt x="1" y="113"/>
                      <a:pt x="1" y="251"/>
                    </a:cubicBezTo>
                    <a:cubicBezTo>
                      <a:pt x="1" y="390"/>
                      <a:pt x="112" y="501"/>
                      <a:pt x="250" y="501"/>
                    </a:cubicBezTo>
                    <a:cubicBezTo>
                      <a:pt x="389" y="501"/>
                      <a:pt x="501" y="390"/>
                      <a:pt x="501" y="251"/>
                    </a:cubicBezTo>
                    <a:cubicBezTo>
                      <a:pt x="501" y="113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0" name="Google Shape;460;p14"/>
              <p:cNvSpPr/>
              <p:nvPr/>
            </p:nvSpPr>
            <p:spPr>
              <a:xfrm>
                <a:off x="5280975" y="29995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1" name="Google Shape;461;p14"/>
              <p:cNvSpPr/>
              <p:nvPr/>
            </p:nvSpPr>
            <p:spPr>
              <a:xfrm>
                <a:off x="5247800" y="29995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2" name="Google Shape;462;p14"/>
              <p:cNvSpPr/>
              <p:nvPr/>
            </p:nvSpPr>
            <p:spPr>
              <a:xfrm>
                <a:off x="5280975" y="306585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90"/>
                      <a:pt x="113" y="502"/>
                      <a:pt x="251" y="502"/>
                    </a:cubicBezTo>
                    <a:cubicBezTo>
                      <a:pt x="389" y="502"/>
                      <a:pt x="502" y="390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3" name="Google Shape;463;p14"/>
              <p:cNvSpPr/>
              <p:nvPr/>
            </p:nvSpPr>
            <p:spPr>
              <a:xfrm>
                <a:off x="5247800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90"/>
                      <a:pt x="113" y="502"/>
                      <a:pt x="251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4" name="Google Shape;464;p14"/>
              <p:cNvSpPr/>
              <p:nvPr/>
            </p:nvSpPr>
            <p:spPr>
              <a:xfrm>
                <a:off x="5264400" y="303270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51" y="0"/>
                    </a:moveTo>
                    <a:cubicBezTo>
                      <a:pt x="113" y="0"/>
                      <a:pt x="0" y="112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1" y="389"/>
                      <a:pt x="501" y="251"/>
                    </a:cubicBezTo>
                    <a:cubicBezTo>
                      <a:pt x="501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5" name="Google Shape;465;p14"/>
              <p:cNvSpPr/>
              <p:nvPr/>
            </p:nvSpPr>
            <p:spPr>
              <a:xfrm>
                <a:off x="5280975" y="313220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6" name="Google Shape;466;p14"/>
              <p:cNvSpPr/>
              <p:nvPr/>
            </p:nvSpPr>
            <p:spPr>
              <a:xfrm>
                <a:off x="5247800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" name="Google Shape;467;p14"/>
              <p:cNvSpPr/>
              <p:nvPr/>
            </p:nvSpPr>
            <p:spPr>
              <a:xfrm>
                <a:off x="5297575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8" name="Google Shape;468;p14"/>
              <p:cNvSpPr/>
              <p:nvPr/>
            </p:nvSpPr>
            <p:spPr>
              <a:xfrm>
                <a:off x="5264400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2"/>
                      <a:pt x="0" y="251"/>
                    </a:cubicBezTo>
                    <a:cubicBezTo>
                      <a:pt x="0" y="389"/>
                      <a:pt x="113" y="502"/>
                      <a:pt x="251" y="502"/>
                    </a:cubicBezTo>
                    <a:cubicBezTo>
                      <a:pt x="390" y="502"/>
                      <a:pt x="501" y="389"/>
                      <a:pt x="501" y="251"/>
                    </a:cubicBezTo>
                    <a:cubicBezTo>
                      <a:pt x="501" y="112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9" name="Google Shape;469;p14"/>
              <p:cNvSpPr/>
              <p:nvPr/>
            </p:nvSpPr>
            <p:spPr>
              <a:xfrm>
                <a:off x="5280975" y="319855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" name="Google Shape;470;p14"/>
              <p:cNvSpPr/>
              <p:nvPr/>
            </p:nvSpPr>
            <p:spPr>
              <a:xfrm>
                <a:off x="5247800" y="31985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" name="Google Shape;471;p14"/>
              <p:cNvSpPr/>
              <p:nvPr/>
            </p:nvSpPr>
            <p:spPr>
              <a:xfrm>
                <a:off x="5297575" y="316537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2" y="0"/>
                      <a:pt x="0" y="113"/>
                      <a:pt x="0" y="251"/>
                    </a:cubicBezTo>
                    <a:cubicBezTo>
                      <a:pt x="0" y="390"/>
                      <a:pt x="112" y="501"/>
                      <a:pt x="251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2" name="Google Shape;472;p14"/>
              <p:cNvSpPr/>
              <p:nvPr/>
            </p:nvSpPr>
            <p:spPr>
              <a:xfrm>
                <a:off x="5264400" y="316537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3"/>
                      <a:pt x="0" y="251"/>
                    </a:cubicBezTo>
                    <a:cubicBezTo>
                      <a:pt x="0" y="390"/>
                      <a:pt x="113" y="501"/>
                      <a:pt x="251" y="501"/>
                    </a:cubicBezTo>
                    <a:cubicBezTo>
                      <a:pt x="390" y="501"/>
                      <a:pt x="501" y="390"/>
                      <a:pt x="501" y="251"/>
                    </a:cubicBezTo>
                    <a:cubicBezTo>
                      <a:pt x="501" y="113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3" name="Google Shape;473;p14"/>
              <p:cNvSpPr/>
              <p:nvPr/>
            </p:nvSpPr>
            <p:spPr>
              <a:xfrm>
                <a:off x="5214650" y="30658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90"/>
                      <a:pt x="112" y="502"/>
                      <a:pt x="251" y="502"/>
                    </a:cubicBezTo>
                    <a:cubicBezTo>
                      <a:pt x="389" y="502"/>
                      <a:pt x="501" y="390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4" name="Google Shape;474;p14"/>
              <p:cNvSpPr/>
              <p:nvPr/>
            </p:nvSpPr>
            <p:spPr>
              <a:xfrm>
                <a:off x="5231250" y="303270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0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2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5" name="Google Shape;475;p14"/>
              <p:cNvSpPr/>
              <p:nvPr/>
            </p:nvSpPr>
            <p:spPr>
              <a:xfrm>
                <a:off x="5199725" y="3033150"/>
                <a:ext cx="10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83" extrusionOk="0">
                    <a:moveTo>
                      <a:pt x="278" y="1"/>
                    </a:moveTo>
                    <a:cubicBezTo>
                      <a:pt x="181" y="130"/>
                      <a:pt x="88" y="263"/>
                      <a:pt x="0" y="399"/>
                    </a:cubicBezTo>
                    <a:cubicBezTo>
                      <a:pt x="46" y="449"/>
                      <a:pt x="110" y="483"/>
                      <a:pt x="184" y="483"/>
                    </a:cubicBezTo>
                    <a:cubicBezTo>
                      <a:pt x="322" y="483"/>
                      <a:pt x="435" y="371"/>
                      <a:pt x="435" y="233"/>
                    </a:cubicBezTo>
                    <a:cubicBezTo>
                      <a:pt x="435" y="127"/>
                      <a:pt x="370" y="38"/>
                      <a:pt x="2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6" name="Google Shape;476;p14"/>
              <p:cNvSpPr/>
              <p:nvPr/>
            </p:nvSpPr>
            <p:spPr>
              <a:xfrm>
                <a:off x="5214650" y="313220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5181475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8" name="Google Shape;478;p14"/>
              <p:cNvSpPr/>
              <p:nvPr/>
            </p:nvSpPr>
            <p:spPr>
              <a:xfrm>
                <a:off x="5231250" y="309902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0" y="502"/>
                    </a:cubicBezTo>
                    <a:cubicBezTo>
                      <a:pt x="389" y="502"/>
                      <a:pt x="500" y="389"/>
                      <a:pt x="500" y="251"/>
                    </a:cubicBezTo>
                    <a:cubicBezTo>
                      <a:pt x="500" y="112"/>
                      <a:pt x="389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9" name="Google Shape;479;p14"/>
              <p:cNvSpPr/>
              <p:nvPr/>
            </p:nvSpPr>
            <p:spPr>
              <a:xfrm>
                <a:off x="5198050" y="30990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2"/>
                      <a:pt x="1" y="251"/>
                    </a:cubicBezTo>
                    <a:cubicBezTo>
                      <a:pt x="1" y="389"/>
                      <a:pt x="113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5181975" y="3065850"/>
                <a:ext cx="120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482" h="502" extrusionOk="0">
                    <a:moveTo>
                      <a:pt x="231" y="1"/>
                    </a:moveTo>
                    <a:cubicBezTo>
                      <a:pt x="212" y="1"/>
                      <a:pt x="194" y="8"/>
                      <a:pt x="176" y="12"/>
                    </a:cubicBezTo>
                    <a:cubicBezTo>
                      <a:pt x="116" y="124"/>
                      <a:pt x="58" y="236"/>
                      <a:pt x="0" y="349"/>
                    </a:cubicBezTo>
                    <a:cubicBezTo>
                      <a:pt x="38" y="439"/>
                      <a:pt x="127" y="502"/>
                      <a:pt x="231" y="502"/>
                    </a:cubicBezTo>
                    <a:cubicBezTo>
                      <a:pt x="369" y="502"/>
                      <a:pt x="481" y="390"/>
                      <a:pt x="481" y="251"/>
                    </a:cubicBezTo>
                    <a:cubicBezTo>
                      <a:pt x="481" y="113"/>
                      <a:pt x="369" y="1"/>
                      <a:pt x="2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5231250" y="31653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0"/>
                    </a:moveTo>
                    <a:cubicBezTo>
                      <a:pt x="112" y="0"/>
                      <a:pt x="0" y="113"/>
                      <a:pt x="0" y="251"/>
                    </a:cubicBezTo>
                    <a:cubicBezTo>
                      <a:pt x="0" y="390"/>
                      <a:pt x="112" y="501"/>
                      <a:pt x="250" y="501"/>
                    </a:cubicBezTo>
                    <a:cubicBezTo>
                      <a:pt x="389" y="501"/>
                      <a:pt x="500" y="390"/>
                      <a:pt x="500" y="251"/>
                    </a:cubicBezTo>
                    <a:cubicBezTo>
                      <a:pt x="500" y="113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2" name="Google Shape;482;p14"/>
              <p:cNvSpPr/>
              <p:nvPr/>
            </p:nvSpPr>
            <p:spPr>
              <a:xfrm>
                <a:off x="5198050" y="316537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3"/>
                      <a:pt x="1" y="251"/>
                    </a:cubicBezTo>
                    <a:cubicBezTo>
                      <a:pt x="1" y="390"/>
                      <a:pt x="113" y="501"/>
                      <a:pt x="251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5"/>
          <p:cNvSpPr txBox="1"/>
          <p:nvPr>
            <p:ph type="title"/>
          </p:nvPr>
        </p:nvSpPr>
        <p:spPr>
          <a:xfrm>
            <a:off x="4861975" y="1227225"/>
            <a:ext cx="3568800" cy="12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485" name="Google Shape;485;p15"/>
          <p:cNvSpPr txBox="1"/>
          <p:nvPr>
            <p:ph type="subTitle" idx="1"/>
          </p:nvPr>
        </p:nvSpPr>
        <p:spPr>
          <a:xfrm>
            <a:off x="4861975" y="2439225"/>
            <a:ext cx="35688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86" name="Google Shape;486;p15"/>
          <p:cNvGrpSpPr/>
          <p:nvPr userDrawn="1"/>
        </p:nvGrpSpPr>
        <p:grpSpPr>
          <a:xfrm flipH="1">
            <a:off x="0" y="0"/>
            <a:ext cx="9143985" cy="5144913"/>
            <a:chOff x="0" y="0"/>
            <a:chExt cx="9143985" cy="5144913"/>
          </a:xfrm>
        </p:grpSpPr>
        <p:sp>
          <p:nvSpPr>
            <p:cNvPr id="487" name="Google Shape;487;p15"/>
            <p:cNvSpPr/>
            <p:nvPr/>
          </p:nvSpPr>
          <p:spPr>
            <a:xfrm>
              <a:off x="5795025" y="3669812"/>
              <a:ext cx="3348960" cy="1475101"/>
            </a:xfrm>
            <a:custGeom>
              <a:avLst/>
              <a:gdLst/>
              <a:ahLst/>
              <a:cxnLst/>
              <a:rect l="l" t="t" r="r" b="b"/>
              <a:pathLst>
                <a:path w="26304" h="11586" extrusionOk="0">
                  <a:moveTo>
                    <a:pt x="23606" y="0"/>
                  </a:moveTo>
                  <a:cubicBezTo>
                    <a:pt x="22117" y="0"/>
                    <a:pt x="20889" y="836"/>
                    <a:pt x="19110" y="2744"/>
                  </a:cubicBezTo>
                  <a:cubicBezTo>
                    <a:pt x="16350" y="5707"/>
                    <a:pt x="15517" y="6680"/>
                    <a:pt x="13608" y="6680"/>
                  </a:cubicBezTo>
                  <a:cubicBezTo>
                    <a:pt x="13020" y="6680"/>
                    <a:pt x="12329" y="6588"/>
                    <a:pt x="11448" y="6432"/>
                  </a:cubicBezTo>
                  <a:cubicBezTo>
                    <a:pt x="10228" y="6218"/>
                    <a:pt x="9073" y="6105"/>
                    <a:pt x="7997" y="6105"/>
                  </a:cubicBezTo>
                  <a:cubicBezTo>
                    <a:pt x="3919" y="6105"/>
                    <a:pt x="984" y="7727"/>
                    <a:pt x="1" y="11586"/>
                  </a:cubicBezTo>
                  <a:lnTo>
                    <a:pt x="26303" y="11586"/>
                  </a:lnTo>
                  <a:lnTo>
                    <a:pt x="26303" y="664"/>
                  </a:lnTo>
                  <a:cubicBezTo>
                    <a:pt x="25252" y="233"/>
                    <a:pt x="24392" y="0"/>
                    <a:pt x="23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0" y="0"/>
              <a:ext cx="3282245" cy="2534000"/>
            </a:xfrm>
            <a:custGeom>
              <a:avLst/>
              <a:gdLst/>
              <a:ahLst/>
              <a:cxnLst/>
              <a:rect l="l" t="t" r="r" b="b"/>
              <a:pathLst>
                <a:path w="25780" h="19903" extrusionOk="0">
                  <a:moveTo>
                    <a:pt x="75" y="0"/>
                  </a:moveTo>
                  <a:cubicBezTo>
                    <a:pt x="50" y="19"/>
                    <a:pt x="26" y="38"/>
                    <a:pt x="0" y="59"/>
                  </a:cubicBezTo>
                  <a:lnTo>
                    <a:pt x="0" y="19902"/>
                  </a:lnTo>
                  <a:cubicBezTo>
                    <a:pt x="1717" y="19279"/>
                    <a:pt x="2837" y="17498"/>
                    <a:pt x="1984" y="15090"/>
                  </a:cubicBezTo>
                  <a:cubicBezTo>
                    <a:pt x="1188" y="12627"/>
                    <a:pt x="2060" y="10551"/>
                    <a:pt x="3785" y="9572"/>
                  </a:cubicBezTo>
                  <a:cubicBezTo>
                    <a:pt x="4398" y="9212"/>
                    <a:pt x="4950" y="9073"/>
                    <a:pt x="5473" y="9073"/>
                  </a:cubicBezTo>
                  <a:cubicBezTo>
                    <a:pt x="6779" y="9073"/>
                    <a:pt x="7902" y="9941"/>
                    <a:pt x="9330" y="10383"/>
                  </a:cubicBezTo>
                  <a:cubicBezTo>
                    <a:pt x="10049" y="10593"/>
                    <a:pt x="10632" y="10712"/>
                    <a:pt x="11139" y="10712"/>
                  </a:cubicBezTo>
                  <a:cubicBezTo>
                    <a:pt x="12290" y="10712"/>
                    <a:pt x="13053" y="10099"/>
                    <a:pt x="14144" y="8551"/>
                  </a:cubicBezTo>
                  <a:cubicBezTo>
                    <a:pt x="15925" y="6023"/>
                    <a:pt x="16217" y="5524"/>
                    <a:pt x="18086" y="5524"/>
                  </a:cubicBezTo>
                  <a:cubicBezTo>
                    <a:pt x="18272" y="5524"/>
                    <a:pt x="18474" y="5529"/>
                    <a:pt x="18694" y="5538"/>
                  </a:cubicBezTo>
                  <a:cubicBezTo>
                    <a:pt x="18894" y="5545"/>
                    <a:pt x="19091" y="5549"/>
                    <a:pt x="19284" y="5549"/>
                  </a:cubicBezTo>
                  <a:cubicBezTo>
                    <a:pt x="23221" y="5549"/>
                    <a:pt x="25779" y="3962"/>
                    <a:pt x="25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89" name="Google Shape;489;p15"/>
            <p:cNvGrpSpPr/>
            <p:nvPr/>
          </p:nvGrpSpPr>
          <p:grpSpPr>
            <a:xfrm>
              <a:off x="7695061" y="343452"/>
              <a:ext cx="1162027" cy="1077488"/>
              <a:chOff x="5181475" y="2999525"/>
              <a:chExt cx="228175" cy="211575"/>
            </a:xfrm>
          </p:grpSpPr>
          <p:sp>
            <p:nvSpPr>
              <p:cNvPr id="490" name="Google Shape;490;p15"/>
              <p:cNvSpPr/>
              <p:nvPr/>
            </p:nvSpPr>
            <p:spPr>
              <a:xfrm>
                <a:off x="5380500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1" y="113"/>
                      <a:pt x="1" y="251"/>
                    </a:cubicBezTo>
                    <a:cubicBezTo>
                      <a:pt x="1" y="390"/>
                      <a:pt x="112" y="502"/>
                      <a:pt x="251" y="502"/>
                    </a:cubicBezTo>
                    <a:cubicBezTo>
                      <a:pt x="389" y="502"/>
                      <a:pt x="502" y="390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1" name="Google Shape;491;p15"/>
              <p:cNvSpPr/>
              <p:nvPr/>
            </p:nvSpPr>
            <p:spPr>
              <a:xfrm>
                <a:off x="5363900" y="3032700"/>
                <a:ext cx="12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1" extrusionOk="0">
                    <a:moveTo>
                      <a:pt x="252" y="0"/>
                    </a:moveTo>
                    <a:cubicBezTo>
                      <a:pt x="114" y="0"/>
                      <a:pt x="1" y="112"/>
                      <a:pt x="1" y="251"/>
                    </a:cubicBezTo>
                    <a:cubicBezTo>
                      <a:pt x="1" y="389"/>
                      <a:pt x="114" y="501"/>
                      <a:pt x="252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2" name="Google Shape;492;p15"/>
              <p:cNvSpPr/>
              <p:nvPr/>
            </p:nvSpPr>
            <p:spPr>
              <a:xfrm>
                <a:off x="5380500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1" y="113"/>
                      <a:pt x="1" y="251"/>
                    </a:cubicBezTo>
                    <a:cubicBezTo>
                      <a:pt x="1" y="389"/>
                      <a:pt x="112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3" name="Google Shape;493;p15"/>
              <p:cNvSpPr/>
              <p:nvPr/>
            </p:nvSpPr>
            <p:spPr>
              <a:xfrm>
                <a:off x="5397100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1" y="502"/>
                    </a:cubicBezTo>
                    <a:cubicBezTo>
                      <a:pt x="389" y="502"/>
                      <a:pt x="501" y="389"/>
                      <a:pt x="501" y="251"/>
                    </a:cubicBezTo>
                    <a:cubicBezTo>
                      <a:pt x="501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4" name="Google Shape;494;p15"/>
              <p:cNvSpPr/>
              <p:nvPr/>
            </p:nvSpPr>
            <p:spPr>
              <a:xfrm>
                <a:off x="5314175" y="2999625"/>
                <a:ext cx="1252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98" extrusionOk="0">
                    <a:moveTo>
                      <a:pt x="229" y="0"/>
                    </a:moveTo>
                    <a:cubicBezTo>
                      <a:pt x="101" y="12"/>
                      <a:pt x="0" y="116"/>
                      <a:pt x="0" y="247"/>
                    </a:cubicBezTo>
                    <a:cubicBezTo>
                      <a:pt x="0" y="385"/>
                      <a:pt x="112" y="497"/>
                      <a:pt x="251" y="497"/>
                    </a:cubicBezTo>
                    <a:cubicBezTo>
                      <a:pt x="389" y="497"/>
                      <a:pt x="500" y="385"/>
                      <a:pt x="500" y="247"/>
                    </a:cubicBezTo>
                    <a:cubicBezTo>
                      <a:pt x="500" y="180"/>
                      <a:pt x="474" y="120"/>
                      <a:pt x="431" y="76"/>
                    </a:cubicBezTo>
                    <a:cubicBezTo>
                      <a:pt x="364" y="49"/>
                      <a:pt x="297" y="24"/>
                      <a:pt x="2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5" name="Google Shape;495;p15"/>
              <p:cNvSpPr/>
              <p:nvPr/>
            </p:nvSpPr>
            <p:spPr>
              <a:xfrm>
                <a:off x="5314175" y="30658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90"/>
                      <a:pt x="112" y="502"/>
                      <a:pt x="251" y="502"/>
                    </a:cubicBezTo>
                    <a:cubicBezTo>
                      <a:pt x="389" y="502"/>
                      <a:pt x="500" y="390"/>
                      <a:pt x="500" y="251"/>
                    </a:cubicBezTo>
                    <a:cubicBezTo>
                      <a:pt x="500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6" name="Google Shape;496;p15"/>
              <p:cNvSpPr/>
              <p:nvPr/>
            </p:nvSpPr>
            <p:spPr>
              <a:xfrm>
                <a:off x="5330750" y="303270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89"/>
                      <a:pt x="112" y="501"/>
                      <a:pt x="250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2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7" name="Google Shape;497;p15"/>
              <p:cNvSpPr/>
              <p:nvPr/>
            </p:nvSpPr>
            <p:spPr>
              <a:xfrm>
                <a:off x="5297575" y="303270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51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8" name="Google Shape;498;p15"/>
              <p:cNvSpPr/>
              <p:nvPr/>
            </p:nvSpPr>
            <p:spPr>
              <a:xfrm>
                <a:off x="5347325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" name="Google Shape;499;p15"/>
              <p:cNvSpPr/>
              <p:nvPr/>
            </p:nvSpPr>
            <p:spPr>
              <a:xfrm>
                <a:off x="5314175" y="313220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" name="Google Shape;500;p15"/>
              <p:cNvSpPr/>
              <p:nvPr/>
            </p:nvSpPr>
            <p:spPr>
              <a:xfrm>
                <a:off x="5363900" y="30990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2" y="1"/>
                    </a:moveTo>
                    <a:cubicBezTo>
                      <a:pt x="114" y="1"/>
                      <a:pt x="1" y="112"/>
                      <a:pt x="1" y="251"/>
                    </a:cubicBezTo>
                    <a:cubicBezTo>
                      <a:pt x="1" y="389"/>
                      <a:pt x="114" y="502"/>
                      <a:pt x="252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" name="Google Shape;501;p15"/>
              <p:cNvSpPr/>
              <p:nvPr/>
            </p:nvSpPr>
            <p:spPr>
              <a:xfrm>
                <a:off x="5330750" y="309902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1"/>
                    </a:moveTo>
                    <a:cubicBezTo>
                      <a:pt x="112" y="1"/>
                      <a:pt x="1" y="112"/>
                      <a:pt x="1" y="251"/>
                    </a:cubicBezTo>
                    <a:cubicBezTo>
                      <a:pt x="1" y="389"/>
                      <a:pt x="112" y="502"/>
                      <a:pt x="250" y="502"/>
                    </a:cubicBezTo>
                    <a:cubicBezTo>
                      <a:pt x="389" y="502"/>
                      <a:pt x="501" y="389"/>
                      <a:pt x="501" y="251"/>
                    </a:cubicBezTo>
                    <a:cubicBezTo>
                      <a:pt x="501" y="112"/>
                      <a:pt x="389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5347325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90"/>
                      <a:pt x="113" y="502"/>
                      <a:pt x="251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5347325" y="31985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2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5314175" y="31985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5363900" y="316537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2" y="0"/>
                    </a:moveTo>
                    <a:cubicBezTo>
                      <a:pt x="114" y="0"/>
                      <a:pt x="1" y="113"/>
                      <a:pt x="1" y="251"/>
                    </a:cubicBezTo>
                    <a:cubicBezTo>
                      <a:pt x="1" y="390"/>
                      <a:pt x="114" y="501"/>
                      <a:pt x="252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5330750" y="31653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0"/>
                    </a:moveTo>
                    <a:cubicBezTo>
                      <a:pt x="112" y="0"/>
                      <a:pt x="1" y="113"/>
                      <a:pt x="1" y="251"/>
                    </a:cubicBezTo>
                    <a:cubicBezTo>
                      <a:pt x="1" y="390"/>
                      <a:pt x="112" y="501"/>
                      <a:pt x="250" y="501"/>
                    </a:cubicBezTo>
                    <a:cubicBezTo>
                      <a:pt x="389" y="501"/>
                      <a:pt x="501" y="390"/>
                      <a:pt x="501" y="251"/>
                    </a:cubicBezTo>
                    <a:cubicBezTo>
                      <a:pt x="501" y="113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5280975" y="29995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5247800" y="29995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5280975" y="306585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90"/>
                      <a:pt x="113" y="502"/>
                      <a:pt x="251" y="502"/>
                    </a:cubicBezTo>
                    <a:cubicBezTo>
                      <a:pt x="389" y="502"/>
                      <a:pt x="502" y="390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5247800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90"/>
                      <a:pt x="113" y="502"/>
                      <a:pt x="251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5264400" y="303270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51" y="0"/>
                    </a:moveTo>
                    <a:cubicBezTo>
                      <a:pt x="113" y="0"/>
                      <a:pt x="0" y="112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1" y="389"/>
                      <a:pt x="501" y="251"/>
                    </a:cubicBezTo>
                    <a:cubicBezTo>
                      <a:pt x="501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5280975" y="313220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5247800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>
                <a:off x="5297575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" name="Google Shape;515;p15"/>
              <p:cNvSpPr/>
              <p:nvPr/>
            </p:nvSpPr>
            <p:spPr>
              <a:xfrm>
                <a:off x="5264400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2"/>
                      <a:pt x="0" y="251"/>
                    </a:cubicBezTo>
                    <a:cubicBezTo>
                      <a:pt x="0" y="389"/>
                      <a:pt x="113" y="502"/>
                      <a:pt x="251" y="502"/>
                    </a:cubicBezTo>
                    <a:cubicBezTo>
                      <a:pt x="390" y="502"/>
                      <a:pt x="501" y="389"/>
                      <a:pt x="501" y="251"/>
                    </a:cubicBezTo>
                    <a:cubicBezTo>
                      <a:pt x="501" y="112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6" name="Google Shape;516;p15"/>
              <p:cNvSpPr/>
              <p:nvPr/>
            </p:nvSpPr>
            <p:spPr>
              <a:xfrm>
                <a:off x="5280975" y="319855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" name="Google Shape;517;p15"/>
              <p:cNvSpPr/>
              <p:nvPr/>
            </p:nvSpPr>
            <p:spPr>
              <a:xfrm>
                <a:off x="5247800" y="31985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8" name="Google Shape;518;p15"/>
              <p:cNvSpPr/>
              <p:nvPr/>
            </p:nvSpPr>
            <p:spPr>
              <a:xfrm>
                <a:off x="5297575" y="316537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2" y="0"/>
                      <a:pt x="0" y="113"/>
                      <a:pt x="0" y="251"/>
                    </a:cubicBezTo>
                    <a:cubicBezTo>
                      <a:pt x="0" y="390"/>
                      <a:pt x="112" y="501"/>
                      <a:pt x="251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>
                <a:off x="5264400" y="316537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3"/>
                      <a:pt x="0" y="251"/>
                    </a:cubicBezTo>
                    <a:cubicBezTo>
                      <a:pt x="0" y="390"/>
                      <a:pt x="113" y="501"/>
                      <a:pt x="251" y="501"/>
                    </a:cubicBezTo>
                    <a:cubicBezTo>
                      <a:pt x="390" y="501"/>
                      <a:pt x="501" y="390"/>
                      <a:pt x="501" y="251"/>
                    </a:cubicBezTo>
                    <a:cubicBezTo>
                      <a:pt x="501" y="113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" name="Google Shape;520;p15"/>
              <p:cNvSpPr/>
              <p:nvPr/>
            </p:nvSpPr>
            <p:spPr>
              <a:xfrm>
                <a:off x="5214650" y="30658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90"/>
                      <a:pt x="112" y="502"/>
                      <a:pt x="251" y="502"/>
                    </a:cubicBezTo>
                    <a:cubicBezTo>
                      <a:pt x="389" y="502"/>
                      <a:pt x="501" y="390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1" name="Google Shape;521;p15"/>
              <p:cNvSpPr/>
              <p:nvPr/>
            </p:nvSpPr>
            <p:spPr>
              <a:xfrm>
                <a:off x="5231250" y="303270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0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2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5199725" y="3033150"/>
                <a:ext cx="10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83" extrusionOk="0">
                    <a:moveTo>
                      <a:pt x="278" y="1"/>
                    </a:moveTo>
                    <a:cubicBezTo>
                      <a:pt x="181" y="130"/>
                      <a:pt x="88" y="263"/>
                      <a:pt x="0" y="399"/>
                    </a:cubicBezTo>
                    <a:cubicBezTo>
                      <a:pt x="46" y="449"/>
                      <a:pt x="110" y="483"/>
                      <a:pt x="184" y="483"/>
                    </a:cubicBezTo>
                    <a:cubicBezTo>
                      <a:pt x="322" y="483"/>
                      <a:pt x="435" y="371"/>
                      <a:pt x="435" y="233"/>
                    </a:cubicBezTo>
                    <a:cubicBezTo>
                      <a:pt x="435" y="127"/>
                      <a:pt x="370" y="38"/>
                      <a:pt x="2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5214650" y="313220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4" name="Google Shape;524;p15"/>
              <p:cNvSpPr/>
              <p:nvPr/>
            </p:nvSpPr>
            <p:spPr>
              <a:xfrm>
                <a:off x="5181475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5" name="Google Shape;525;p15"/>
              <p:cNvSpPr/>
              <p:nvPr/>
            </p:nvSpPr>
            <p:spPr>
              <a:xfrm>
                <a:off x="5231250" y="309902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0" y="502"/>
                    </a:cubicBezTo>
                    <a:cubicBezTo>
                      <a:pt x="389" y="502"/>
                      <a:pt x="500" y="389"/>
                      <a:pt x="500" y="251"/>
                    </a:cubicBezTo>
                    <a:cubicBezTo>
                      <a:pt x="500" y="112"/>
                      <a:pt x="389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" name="Google Shape;526;p15"/>
              <p:cNvSpPr/>
              <p:nvPr/>
            </p:nvSpPr>
            <p:spPr>
              <a:xfrm>
                <a:off x="5198050" y="30990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2"/>
                      <a:pt x="1" y="251"/>
                    </a:cubicBezTo>
                    <a:cubicBezTo>
                      <a:pt x="1" y="389"/>
                      <a:pt x="113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7" name="Google Shape;527;p15"/>
              <p:cNvSpPr/>
              <p:nvPr/>
            </p:nvSpPr>
            <p:spPr>
              <a:xfrm>
                <a:off x="5181975" y="3065850"/>
                <a:ext cx="120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482" h="502" extrusionOk="0">
                    <a:moveTo>
                      <a:pt x="231" y="1"/>
                    </a:moveTo>
                    <a:cubicBezTo>
                      <a:pt x="212" y="1"/>
                      <a:pt x="194" y="8"/>
                      <a:pt x="176" y="12"/>
                    </a:cubicBezTo>
                    <a:cubicBezTo>
                      <a:pt x="116" y="124"/>
                      <a:pt x="58" y="236"/>
                      <a:pt x="0" y="349"/>
                    </a:cubicBezTo>
                    <a:cubicBezTo>
                      <a:pt x="38" y="439"/>
                      <a:pt x="127" y="502"/>
                      <a:pt x="231" y="502"/>
                    </a:cubicBezTo>
                    <a:cubicBezTo>
                      <a:pt x="369" y="502"/>
                      <a:pt x="481" y="390"/>
                      <a:pt x="481" y="251"/>
                    </a:cubicBezTo>
                    <a:cubicBezTo>
                      <a:pt x="481" y="113"/>
                      <a:pt x="369" y="1"/>
                      <a:pt x="2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8" name="Google Shape;528;p15"/>
              <p:cNvSpPr/>
              <p:nvPr/>
            </p:nvSpPr>
            <p:spPr>
              <a:xfrm>
                <a:off x="5231250" y="31653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0"/>
                    </a:moveTo>
                    <a:cubicBezTo>
                      <a:pt x="112" y="0"/>
                      <a:pt x="0" y="113"/>
                      <a:pt x="0" y="251"/>
                    </a:cubicBezTo>
                    <a:cubicBezTo>
                      <a:pt x="0" y="390"/>
                      <a:pt x="112" y="501"/>
                      <a:pt x="250" y="501"/>
                    </a:cubicBezTo>
                    <a:cubicBezTo>
                      <a:pt x="389" y="501"/>
                      <a:pt x="500" y="390"/>
                      <a:pt x="500" y="251"/>
                    </a:cubicBezTo>
                    <a:cubicBezTo>
                      <a:pt x="500" y="113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9" name="Google Shape;529;p15"/>
              <p:cNvSpPr/>
              <p:nvPr/>
            </p:nvSpPr>
            <p:spPr>
              <a:xfrm>
                <a:off x="5198050" y="316537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3"/>
                      <a:pt x="1" y="251"/>
                    </a:cubicBezTo>
                    <a:cubicBezTo>
                      <a:pt x="1" y="390"/>
                      <a:pt x="113" y="501"/>
                      <a:pt x="251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6"/>
          <p:cNvSpPr txBox="1"/>
          <p:nvPr>
            <p:ph type="title"/>
          </p:nvPr>
        </p:nvSpPr>
        <p:spPr>
          <a:xfrm>
            <a:off x="4861975" y="803263"/>
            <a:ext cx="3568800" cy="19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532" name="Google Shape;532;p16"/>
          <p:cNvSpPr txBox="1"/>
          <p:nvPr>
            <p:ph type="subTitle" idx="1"/>
          </p:nvPr>
        </p:nvSpPr>
        <p:spPr>
          <a:xfrm>
            <a:off x="4861975" y="2777038"/>
            <a:ext cx="35688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33" name="Google Shape;533;p16"/>
          <p:cNvGrpSpPr/>
          <p:nvPr userDrawn="1"/>
        </p:nvGrpSpPr>
        <p:grpSpPr>
          <a:xfrm>
            <a:off x="5464549" y="343452"/>
            <a:ext cx="3679404" cy="4801477"/>
            <a:chOff x="5464549" y="343452"/>
            <a:chExt cx="3679404" cy="4801477"/>
          </a:xfrm>
        </p:grpSpPr>
        <p:sp>
          <p:nvSpPr>
            <p:cNvPr id="534" name="Google Shape;534;p16"/>
            <p:cNvSpPr/>
            <p:nvPr/>
          </p:nvSpPr>
          <p:spPr>
            <a:xfrm>
              <a:off x="5464549" y="3524251"/>
              <a:ext cx="3679404" cy="1620679"/>
            </a:xfrm>
            <a:custGeom>
              <a:avLst/>
              <a:gdLst/>
              <a:ahLst/>
              <a:cxnLst/>
              <a:rect l="l" t="t" r="r" b="b"/>
              <a:pathLst>
                <a:path w="26304" h="11586" extrusionOk="0">
                  <a:moveTo>
                    <a:pt x="23606" y="0"/>
                  </a:moveTo>
                  <a:cubicBezTo>
                    <a:pt x="22117" y="0"/>
                    <a:pt x="20889" y="836"/>
                    <a:pt x="19110" y="2744"/>
                  </a:cubicBezTo>
                  <a:cubicBezTo>
                    <a:pt x="16350" y="5707"/>
                    <a:pt x="15517" y="6680"/>
                    <a:pt x="13608" y="6680"/>
                  </a:cubicBezTo>
                  <a:cubicBezTo>
                    <a:pt x="13020" y="6680"/>
                    <a:pt x="12329" y="6588"/>
                    <a:pt x="11448" y="6432"/>
                  </a:cubicBezTo>
                  <a:cubicBezTo>
                    <a:pt x="10228" y="6218"/>
                    <a:pt x="9073" y="6105"/>
                    <a:pt x="7997" y="6105"/>
                  </a:cubicBezTo>
                  <a:cubicBezTo>
                    <a:pt x="3919" y="6105"/>
                    <a:pt x="984" y="7727"/>
                    <a:pt x="1" y="11586"/>
                  </a:cubicBezTo>
                  <a:lnTo>
                    <a:pt x="26303" y="11586"/>
                  </a:lnTo>
                  <a:lnTo>
                    <a:pt x="26303" y="664"/>
                  </a:lnTo>
                  <a:cubicBezTo>
                    <a:pt x="25252" y="233"/>
                    <a:pt x="24392" y="0"/>
                    <a:pt x="23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35" name="Google Shape;535;p16"/>
            <p:cNvGrpSpPr/>
            <p:nvPr/>
          </p:nvGrpSpPr>
          <p:grpSpPr>
            <a:xfrm>
              <a:off x="7695061" y="343452"/>
              <a:ext cx="1162027" cy="1077488"/>
              <a:chOff x="5181475" y="2999525"/>
              <a:chExt cx="228175" cy="211575"/>
            </a:xfrm>
          </p:grpSpPr>
          <p:sp>
            <p:nvSpPr>
              <p:cNvPr id="536" name="Google Shape;536;p16"/>
              <p:cNvSpPr/>
              <p:nvPr/>
            </p:nvSpPr>
            <p:spPr>
              <a:xfrm>
                <a:off x="5380500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1" y="113"/>
                      <a:pt x="1" y="251"/>
                    </a:cubicBezTo>
                    <a:cubicBezTo>
                      <a:pt x="1" y="390"/>
                      <a:pt x="112" y="502"/>
                      <a:pt x="251" y="502"/>
                    </a:cubicBezTo>
                    <a:cubicBezTo>
                      <a:pt x="389" y="502"/>
                      <a:pt x="502" y="390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7" name="Google Shape;537;p16"/>
              <p:cNvSpPr/>
              <p:nvPr/>
            </p:nvSpPr>
            <p:spPr>
              <a:xfrm>
                <a:off x="5363900" y="3032700"/>
                <a:ext cx="12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1" extrusionOk="0">
                    <a:moveTo>
                      <a:pt x="252" y="0"/>
                    </a:moveTo>
                    <a:cubicBezTo>
                      <a:pt x="114" y="0"/>
                      <a:pt x="1" y="112"/>
                      <a:pt x="1" y="251"/>
                    </a:cubicBezTo>
                    <a:cubicBezTo>
                      <a:pt x="1" y="389"/>
                      <a:pt x="114" y="501"/>
                      <a:pt x="252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8" name="Google Shape;538;p16"/>
              <p:cNvSpPr/>
              <p:nvPr/>
            </p:nvSpPr>
            <p:spPr>
              <a:xfrm>
                <a:off x="5380500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1" y="113"/>
                      <a:pt x="1" y="251"/>
                    </a:cubicBezTo>
                    <a:cubicBezTo>
                      <a:pt x="1" y="389"/>
                      <a:pt x="112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9" name="Google Shape;539;p16"/>
              <p:cNvSpPr/>
              <p:nvPr/>
            </p:nvSpPr>
            <p:spPr>
              <a:xfrm>
                <a:off x="5397100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1" y="502"/>
                    </a:cubicBezTo>
                    <a:cubicBezTo>
                      <a:pt x="389" y="502"/>
                      <a:pt x="501" y="389"/>
                      <a:pt x="501" y="251"/>
                    </a:cubicBezTo>
                    <a:cubicBezTo>
                      <a:pt x="501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0" name="Google Shape;540;p16"/>
              <p:cNvSpPr/>
              <p:nvPr/>
            </p:nvSpPr>
            <p:spPr>
              <a:xfrm>
                <a:off x="5314175" y="2999625"/>
                <a:ext cx="1252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98" extrusionOk="0">
                    <a:moveTo>
                      <a:pt x="229" y="0"/>
                    </a:moveTo>
                    <a:cubicBezTo>
                      <a:pt x="101" y="12"/>
                      <a:pt x="0" y="116"/>
                      <a:pt x="0" y="247"/>
                    </a:cubicBezTo>
                    <a:cubicBezTo>
                      <a:pt x="0" y="385"/>
                      <a:pt x="112" y="497"/>
                      <a:pt x="251" y="497"/>
                    </a:cubicBezTo>
                    <a:cubicBezTo>
                      <a:pt x="389" y="497"/>
                      <a:pt x="500" y="385"/>
                      <a:pt x="500" y="247"/>
                    </a:cubicBezTo>
                    <a:cubicBezTo>
                      <a:pt x="500" y="180"/>
                      <a:pt x="474" y="120"/>
                      <a:pt x="431" y="76"/>
                    </a:cubicBezTo>
                    <a:cubicBezTo>
                      <a:pt x="364" y="49"/>
                      <a:pt x="297" y="24"/>
                      <a:pt x="2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1" name="Google Shape;541;p16"/>
              <p:cNvSpPr/>
              <p:nvPr/>
            </p:nvSpPr>
            <p:spPr>
              <a:xfrm>
                <a:off x="5314175" y="30658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90"/>
                      <a:pt x="112" y="502"/>
                      <a:pt x="251" y="502"/>
                    </a:cubicBezTo>
                    <a:cubicBezTo>
                      <a:pt x="389" y="502"/>
                      <a:pt x="500" y="390"/>
                      <a:pt x="500" y="251"/>
                    </a:cubicBezTo>
                    <a:cubicBezTo>
                      <a:pt x="500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2" name="Google Shape;542;p16"/>
              <p:cNvSpPr/>
              <p:nvPr/>
            </p:nvSpPr>
            <p:spPr>
              <a:xfrm>
                <a:off x="5330750" y="303270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89"/>
                      <a:pt x="112" y="501"/>
                      <a:pt x="250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2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3" name="Google Shape;543;p16"/>
              <p:cNvSpPr/>
              <p:nvPr/>
            </p:nvSpPr>
            <p:spPr>
              <a:xfrm>
                <a:off x="5297575" y="303270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51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4" name="Google Shape;544;p16"/>
              <p:cNvSpPr/>
              <p:nvPr/>
            </p:nvSpPr>
            <p:spPr>
              <a:xfrm>
                <a:off x="5347325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5" name="Google Shape;545;p16"/>
              <p:cNvSpPr/>
              <p:nvPr/>
            </p:nvSpPr>
            <p:spPr>
              <a:xfrm>
                <a:off x="5314175" y="313220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6" name="Google Shape;546;p16"/>
              <p:cNvSpPr/>
              <p:nvPr/>
            </p:nvSpPr>
            <p:spPr>
              <a:xfrm>
                <a:off x="5363900" y="30990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2" y="1"/>
                    </a:moveTo>
                    <a:cubicBezTo>
                      <a:pt x="114" y="1"/>
                      <a:pt x="1" y="112"/>
                      <a:pt x="1" y="251"/>
                    </a:cubicBezTo>
                    <a:cubicBezTo>
                      <a:pt x="1" y="389"/>
                      <a:pt x="114" y="502"/>
                      <a:pt x="252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" name="Google Shape;547;p16"/>
              <p:cNvSpPr/>
              <p:nvPr/>
            </p:nvSpPr>
            <p:spPr>
              <a:xfrm>
                <a:off x="5330750" y="309902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1"/>
                    </a:moveTo>
                    <a:cubicBezTo>
                      <a:pt x="112" y="1"/>
                      <a:pt x="1" y="112"/>
                      <a:pt x="1" y="251"/>
                    </a:cubicBezTo>
                    <a:cubicBezTo>
                      <a:pt x="1" y="389"/>
                      <a:pt x="112" y="502"/>
                      <a:pt x="250" y="502"/>
                    </a:cubicBezTo>
                    <a:cubicBezTo>
                      <a:pt x="389" y="502"/>
                      <a:pt x="501" y="389"/>
                      <a:pt x="501" y="251"/>
                    </a:cubicBezTo>
                    <a:cubicBezTo>
                      <a:pt x="501" y="112"/>
                      <a:pt x="389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8" name="Google Shape;548;p16"/>
              <p:cNvSpPr/>
              <p:nvPr/>
            </p:nvSpPr>
            <p:spPr>
              <a:xfrm>
                <a:off x="5347325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90"/>
                      <a:pt x="113" y="502"/>
                      <a:pt x="251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9" name="Google Shape;549;p16"/>
              <p:cNvSpPr/>
              <p:nvPr/>
            </p:nvSpPr>
            <p:spPr>
              <a:xfrm>
                <a:off x="5347325" y="31985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2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0" name="Google Shape;550;p16"/>
              <p:cNvSpPr/>
              <p:nvPr/>
            </p:nvSpPr>
            <p:spPr>
              <a:xfrm>
                <a:off x="5314175" y="31985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1" name="Google Shape;551;p16"/>
              <p:cNvSpPr/>
              <p:nvPr/>
            </p:nvSpPr>
            <p:spPr>
              <a:xfrm>
                <a:off x="5363900" y="316537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2" y="0"/>
                    </a:moveTo>
                    <a:cubicBezTo>
                      <a:pt x="114" y="0"/>
                      <a:pt x="1" y="113"/>
                      <a:pt x="1" y="251"/>
                    </a:cubicBezTo>
                    <a:cubicBezTo>
                      <a:pt x="1" y="390"/>
                      <a:pt x="114" y="501"/>
                      <a:pt x="252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2" name="Google Shape;552;p16"/>
              <p:cNvSpPr/>
              <p:nvPr/>
            </p:nvSpPr>
            <p:spPr>
              <a:xfrm>
                <a:off x="5330750" y="31653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0"/>
                    </a:moveTo>
                    <a:cubicBezTo>
                      <a:pt x="112" y="0"/>
                      <a:pt x="1" y="113"/>
                      <a:pt x="1" y="251"/>
                    </a:cubicBezTo>
                    <a:cubicBezTo>
                      <a:pt x="1" y="390"/>
                      <a:pt x="112" y="501"/>
                      <a:pt x="250" y="501"/>
                    </a:cubicBezTo>
                    <a:cubicBezTo>
                      <a:pt x="389" y="501"/>
                      <a:pt x="501" y="390"/>
                      <a:pt x="501" y="251"/>
                    </a:cubicBezTo>
                    <a:cubicBezTo>
                      <a:pt x="501" y="113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5280975" y="29995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247800" y="29995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5280975" y="306585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90"/>
                      <a:pt x="113" y="502"/>
                      <a:pt x="251" y="502"/>
                    </a:cubicBezTo>
                    <a:cubicBezTo>
                      <a:pt x="389" y="502"/>
                      <a:pt x="502" y="390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>
                <a:off x="5247800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90"/>
                      <a:pt x="113" y="502"/>
                      <a:pt x="251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>
                <a:off x="5264400" y="303270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51" y="0"/>
                    </a:moveTo>
                    <a:cubicBezTo>
                      <a:pt x="113" y="0"/>
                      <a:pt x="0" y="112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1" y="389"/>
                      <a:pt x="501" y="251"/>
                    </a:cubicBezTo>
                    <a:cubicBezTo>
                      <a:pt x="501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>
                <a:off x="5280975" y="313220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>
                <a:off x="5247800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>
                <a:off x="5297575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>
                <a:off x="5264400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2"/>
                      <a:pt x="0" y="251"/>
                    </a:cubicBezTo>
                    <a:cubicBezTo>
                      <a:pt x="0" y="389"/>
                      <a:pt x="113" y="502"/>
                      <a:pt x="251" y="502"/>
                    </a:cubicBezTo>
                    <a:cubicBezTo>
                      <a:pt x="390" y="502"/>
                      <a:pt x="501" y="389"/>
                      <a:pt x="501" y="251"/>
                    </a:cubicBezTo>
                    <a:cubicBezTo>
                      <a:pt x="501" y="112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>
                <a:off x="5280975" y="319855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>
                <a:off x="5247800" y="31985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5297575" y="316537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2" y="0"/>
                      <a:pt x="0" y="113"/>
                      <a:pt x="0" y="251"/>
                    </a:cubicBezTo>
                    <a:cubicBezTo>
                      <a:pt x="0" y="390"/>
                      <a:pt x="112" y="501"/>
                      <a:pt x="251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264400" y="316537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3"/>
                      <a:pt x="0" y="251"/>
                    </a:cubicBezTo>
                    <a:cubicBezTo>
                      <a:pt x="0" y="390"/>
                      <a:pt x="113" y="501"/>
                      <a:pt x="251" y="501"/>
                    </a:cubicBezTo>
                    <a:cubicBezTo>
                      <a:pt x="390" y="501"/>
                      <a:pt x="501" y="390"/>
                      <a:pt x="501" y="251"/>
                    </a:cubicBezTo>
                    <a:cubicBezTo>
                      <a:pt x="501" y="113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214650" y="30658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90"/>
                      <a:pt x="112" y="502"/>
                      <a:pt x="251" y="502"/>
                    </a:cubicBezTo>
                    <a:cubicBezTo>
                      <a:pt x="389" y="502"/>
                      <a:pt x="501" y="390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5231250" y="303270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0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2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5199725" y="3033150"/>
                <a:ext cx="10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83" extrusionOk="0">
                    <a:moveTo>
                      <a:pt x="278" y="1"/>
                    </a:moveTo>
                    <a:cubicBezTo>
                      <a:pt x="181" y="130"/>
                      <a:pt x="88" y="263"/>
                      <a:pt x="0" y="399"/>
                    </a:cubicBezTo>
                    <a:cubicBezTo>
                      <a:pt x="46" y="449"/>
                      <a:pt x="110" y="483"/>
                      <a:pt x="184" y="483"/>
                    </a:cubicBezTo>
                    <a:cubicBezTo>
                      <a:pt x="322" y="483"/>
                      <a:pt x="435" y="371"/>
                      <a:pt x="435" y="233"/>
                    </a:cubicBezTo>
                    <a:cubicBezTo>
                      <a:pt x="435" y="127"/>
                      <a:pt x="370" y="38"/>
                      <a:pt x="2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5214650" y="313220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181475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231250" y="309902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0" y="502"/>
                    </a:cubicBezTo>
                    <a:cubicBezTo>
                      <a:pt x="389" y="502"/>
                      <a:pt x="500" y="389"/>
                      <a:pt x="500" y="251"/>
                    </a:cubicBezTo>
                    <a:cubicBezTo>
                      <a:pt x="500" y="112"/>
                      <a:pt x="389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2" name="Google Shape;572;p16"/>
              <p:cNvSpPr/>
              <p:nvPr/>
            </p:nvSpPr>
            <p:spPr>
              <a:xfrm>
                <a:off x="5198050" y="30990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2"/>
                      <a:pt x="1" y="251"/>
                    </a:cubicBezTo>
                    <a:cubicBezTo>
                      <a:pt x="1" y="389"/>
                      <a:pt x="113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3" name="Google Shape;573;p16"/>
              <p:cNvSpPr/>
              <p:nvPr/>
            </p:nvSpPr>
            <p:spPr>
              <a:xfrm>
                <a:off x="5181975" y="3065850"/>
                <a:ext cx="120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482" h="502" extrusionOk="0">
                    <a:moveTo>
                      <a:pt x="231" y="1"/>
                    </a:moveTo>
                    <a:cubicBezTo>
                      <a:pt x="212" y="1"/>
                      <a:pt x="194" y="8"/>
                      <a:pt x="176" y="12"/>
                    </a:cubicBezTo>
                    <a:cubicBezTo>
                      <a:pt x="116" y="124"/>
                      <a:pt x="58" y="236"/>
                      <a:pt x="0" y="349"/>
                    </a:cubicBezTo>
                    <a:cubicBezTo>
                      <a:pt x="38" y="439"/>
                      <a:pt x="127" y="502"/>
                      <a:pt x="231" y="502"/>
                    </a:cubicBezTo>
                    <a:cubicBezTo>
                      <a:pt x="369" y="502"/>
                      <a:pt x="481" y="390"/>
                      <a:pt x="481" y="251"/>
                    </a:cubicBezTo>
                    <a:cubicBezTo>
                      <a:pt x="481" y="113"/>
                      <a:pt x="369" y="1"/>
                      <a:pt x="2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4" name="Google Shape;574;p16"/>
              <p:cNvSpPr/>
              <p:nvPr/>
            </p:nvSpPr>
            <p:spPr>
              <a:xfrm>
                <a:off x="5231250" y="31653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0"/>
                    </a:moveTo>
                    <a:cubicBezTo>
                      <a:pt x="112" y="0"/>
                      <a:pt x="0" y="113"/>
                      <a:pt x="0" y="251"/>
                    </a:cubicBezTo>
                    <a:cubicBezTo>
                      <a:pt x="0" y="390"/>
                      <a:pt x="112" y="501"/>
                      <a:pt x="250" y="501"/>
                    </a:cubicBezTo>
                    <a:cubicBezTo>
                      <a:pt x="389" y="501"/>
                      <a:pt x="500" y="390"/>
                      <a:pt x="500" y="251"/>
                    </a:cubicBezTo>
                    <a:cubicBezTo>
                      <a:pt x="500" y="113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5" name="Google Shape;575;p16"/>
              <p:cNvSpPr/>
              <p:nvPr/>
            </p:nvSpPr>
            <p:spPr>
              <a:xfrm>
                <a:off x="5198050" y="316537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3"/>
                      <a:pt x="1" y="251"/>
                    </a:cubicBezTo>
                    <a:cubicBezTo>
                      <a:pt x="1" y="390"/>
                      <a:pt x="113" y="501"/>
                      <a:pt x="251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1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7"/>
          <p:cNvSpPr txBox="1"/>
          <p:nvPr>
            <p:ph type="title"/>
          </p:nvPr>
        </p:nvSpPr>
        <p:spPr>
          <a:xfrm>
            <a:off x="957450" y="1297500"/>
            <a:ext cx="3568800" cy="12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578" name="Google Shape;578;p17"/>
          <p:cNvSpPr txBox="1"/>
          <p:nvPr>
            <p:ph type="subTitle" idx="1"/>
          </p:nvPr>
        </p:nvSpPr>
        <p:spPr>
          <a:xfrm>
            <a:off x="957450" y="2634000"/>
            <a:ext cx="3568800" cy="12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9" name="Google Shape;579;p17"/>
          <p:cNvSpPr/>
          <p:nvPr userDrawn="1"/>
        </p:nvSpPr>
        <p:spPr>
          <a:xfrm>
            <a:off x="-100" y="-100"/>
            <a:ext cx="2409657" cy="1860333"/>
          </a:xfrm>
          <a:custGeom>
            <a:avLst/>
            <a:gdLst/>
            <a:ahLst/>
            <a:cxnLst/>
            <a:rect l="l" t="t" r="r" b="b"/>
            <a:pathLst>
              <a:path w="25780" h="19903" extrusionOk="0">
                <a:moveTo>
                  <a:pt x="75" y="0"/>
                </a:moveTo>
                <a:cubicBezTo>
                  <a:pt x="50" y="19"/>
                  <a:pt x="26" y="38"/>
                  <a:pt x="0" y="59"/>
                </a:cubicBezTo>
                <a:lnTo>
                  <a:pt x="0" y="19902"/>
                </a:lnTo>
                <a:cubicBezTo>
                  <a:pt x="1717" y="19279"/>
                  <a:pt x="2837" y="17498"/>
                  <a:pt x="1984" y="15090"/>
                </a:cubicBezTo>
                <a:cubicBezTo>
                  <a:pt x="1188" y="12627"/>
                  <a:pt x="2060" y="10551"/>
                  <a:pt x="3785" y="9572"/>
                </a:cubicBezTo>
                <a:cubicBezTo>
                  <a:pt x="4398" y="9212"/>
                  <a:pt x="4950" y="9073"/>
                  <a:pt x="5473" y="9073"/>
                </a:cubicBezTo>
                <a:cubicBezTo>
                  <a:pt x="6779" y="9073"/>
                  <a:pt x="7902" y="9941"/>
                  <a:pt x="9330" y="10383"/>
                </a:cubicBezTo>
                <a:cubicBezTo>
                  <a:pt x="10049" y="10593"/>
                  <a:pt x="10632" y="10712"/>
                  <a:pt x="11139" y="10712"/>
                </a:cubicBezTo>
                <a:cubicBezTo>
                  <a:pt x="12290" y="10712"/>
                  <a:pt x="13053" y="10099"/>
                  <a:pt x="14144" y="8551"/>
                </a:cubicBezTo>
                <a:cubicBezTo>
                  <a:pt x="15925" y="6023"/>
                  <a:pt x="16217" y="5524"/>
                  <a:pt x="18086" y="5524"/>
                </a:cubicBezTo>
                <a:cubicBezTo>
                  <a:pt x="18272" y="5524"/>
                  <a:pt x="18474" y="5529"/>
                  <a:pt x="18694" y="5538"/>
                </a:cubicBezTo>
                <a:cubicBezTo>
                  <a:pt x="18894" y="5545"/>
                  <a:pt x="19091" y="5549"/>
                  <a:pt x="19284" y="5549"/>
                </a:cubicBezTo>
                <a:cubicBezTo>
                  <a:pt x="23221" y="5549"/>
                  <a:pt x="25779" y="3962"/>
                  <a:pt x="255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80" name="Google Shape;580;p17"/>
          <p:cNvGrpSpPr/>
          <p:nvPr userDrawn="1"/>
        </p:nvGrpSpPr>
        <p:grpSpPr>
          <a:xfrm>
            <a:off x="7849710" y="3845993"/>
            <a:ext cx="1162027" cy="1077488"/>
            <a:chOff x="5181475" y="2999525"/>
            <a:chExt cx="228175" cy="211575"/>
          </a:xfrm>
        </p:grpSpPr>
        <p:sp>
          <p:nvSpPr>
            <p:cNvPr id="581" name="Google Shape;581;p17"/>
            <p:cNvSpPr/>
            <p:nvPr/>
          </p:nvSpPr>
          <p:spPr>
            <a:xfrm>
              <a:off x="5380500" y="30658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5363900" y="303270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5380500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5397100" y="30990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5314175" y="2999625"/>
              <a:ext cx="12525" cy="12450"/>
            </a:xfrm>
            <a:custGeom>
              <a:avLst/>
              <a:gdLst/>
              <a:ahLst/>
              <a:cxnLst/>
              <a:rect l="l" t="t" r="r" b="b"/>
              <a:pathLst>
                <a:path w="501" h="498" extrusionOk="0">
                  <a:moveTo>
                    <a:pt x="229" y="0"/>
                  </a:moveTo>
                  <a:cubicBezTo>
                    <a:pt x="101" y="12"/>
                    <a:pt x="0" y="116"/>
                    <a:pt x="0" y="247"/>
                  </a:cubicBezTo>
                  <a:cubicBezTo>
                    <a:pt x="0" y="385"/>
                    <a:pt x="112" y="497"/>
                    <a:pt x="251" y="497"/>
                  </a:cubicBezTo>
                  <a:cubicBezTo>
                    <a:pt x="389" y="497"/>
                    <a:pt x="500" y="385"/>
                    <a:pt x="500" y="247"/>
                  </a:cubicBezTo>
                  <a:cubicBezTo>
                    <a:pt x="500" y="180"/>
                    <a:pt x="474" y="120"/>
                    <a:pt x="431" y="76"/>
                  </a:cubicBezTo>
                  <a:cubicBezTo>
                    <a:pt x="364" y="49"/>
                    <a:pt x="297" y="24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5314175" y="30658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0" y="390"/>
                    <a:pt x="500" y="251"/>
                  </a:cubicBezTo>
                  <a:cubicBezTo>
                    <a:pt x="500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5330750" y="303270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5297575" y="303270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5347325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5314175" y="31322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5363900" y="30990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2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5330750" y="30990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1" y="112"/>
                    <a:pt x="1" y="251"/>
                  </a:cubicBezTo>
                  <a:cubicBezTo>
                    <a:pt x="1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5347325" y="30658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5347325" y="31985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5314175" y="31985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5363900" y="316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1"/>
                    <a:pt x="252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5330750" y="31653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0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5280975" y="29995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5247800" y="29995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280975" y="30658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5247800" y="30658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5264400" y="303270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1" y="389"/>
                    <a:pt x="501" y="251"/>
                  </a:cubicBezTo>
                  <a:cubicBezTo>
                    <a:pt x="501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5280975" y="31322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5247800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5297575" y="30990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5264400" y="30990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2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1" y="389"/>
                    <a:pt x="501" y="251"/>
                  </a:cubicBezTo>
                  <a:cubicBezTo>
                    <a:pt x="501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5280975" y="3198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5247800" y="31985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5297575" y="31653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5264400" y="31653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1"/>
                    <a:pt x="251" y="501"/>
                  </a:cubicBezTo>
                  <a:cubicBezTo>
                    <a:pt x="390" y="501"/>
                    <a:pt x="501" y="390"/>
                    <a:pt x="501" y="251"/>
                  </a:cubicBezTo>
                  <a:cubicBezTo>
                    <a:pt x="501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5214650" y="30658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5231250" y="303270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5199725" y="3033150"/>
              <a:ext cx="10900" cy="12075"/>
            </a:xfrm>
            <a:custGeom>
              <a:avLst/>
              <a:gdLst/>
              <a:ahLst/>
              <a:cxnLst/>
              <a:rect l="l" t="t" r="r" b="b"/>
              <a:pathLst>
                <a:path w="436" h="483" extrusionOk="0">
                  <a:moveTo>
                    <a:pt x="278" y="1"/>
                  </a:moveTo>
                  <a:cubicBezTo>
                    <a:pt x="181" y="130"/>
                    <a:pt x="88" y="263"/>
                    <a:pt x="0" y="399"/>
                  </a:cubicBezTo>
                  <a:cubicBezTo>
                    <a:pt x="46" y="449"/>
                    <a:pt x="110" y="483"/>
                    <a:pt x="184" y="483"/>
                  </a:cubicBezTo>
                  <a:cubicBezTo>
                    <a:pt x="322" y="483"/>
                    <a:pt x="435" y="371"/>
                    <a:pt x="435" y="233"/>
                  </a:cubicBezTo>
                  <a:cubicBezTo>
                    <a:pt x="435" y="127"/>
                    <a:pt x="370" y="38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5214650" y="31322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5181475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5231250" y="30990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0" y="502"/>
                  </a:cubicBezTo>
                  <a:cubicBezTo>
                    <a:pt x="389" y="502"/>
                    <a:pt x="500" y="389"/>
                    <a:pt x="500" y="251"/>
                  </a:cubicBezTo>
                  <a:cubicBezTo>
                    <a:pt x="500" y="112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5198050" y="30990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5181975" y="3065850"/>
              <a:ext cx="12050" cy="12550"/>
            </a:xfrm>
            <a:custGeom>
              <a:avLst/>
              <a:gdLst/>
              <a:ahLst/>
              <a:cxnLst/>
              <a:rect l="l" t="t" r="r" b="b"/>
              <a:pathLst>
                <a:path w="482" h="502" extrusionOk="0">
                  <a:moveTo>
                    <a:pt x="231" y="1"/>
                  </a:moveTo>
                  <a:cubicBezTo>
                    <a:pt x="212" y="1"/>
                    <a:pt x="194" y="8"/>
                    <a:pt x="176" y="12"/>
                  </a:cubicBezTo>
                  <a:cubicBezTo>
                    <a:pt x="116" y="124"/>
                    <a:pt x="58" y="236"/>
                    <a:pt x="0" y="349"/>
                  </a:cubicBezTo>
                  <a:cubicBezTo>
                    <a:pt x="38" y="439"/>
                    <a:pt x="127" y="502"/>
                    <a:pt x="231" y="502"/>
                  </a:cubicBezTo>
                  <a:cubicBezTo>
                    <a:pt x="369" y="502"/>
                    <a:pt x="481" y="390"/>
                    <a:pt x="481" y="251"/>
                  </a:cubicBezTo>
                  <a:cubicBezTo>
                    <a:pt x="481" y="113"/>
                    <a:pt x="369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5231250" y="31653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0" y="501"/>
                  </a:cubicBezTo>
                  <a:cubicBezTo>
                    <a:pt x="389" y="501"/>
                    <a:pt x="500" y="390"/>
                    <a:pt x="500" y="251"/>
                  </a:cubicBezTo>
                  <a:cubicBezTo>
                    <a:pt x="500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5198050" y="316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7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8"/>
          <p:cNvSpPr/>
          <p:nvPr userDrawn="1"/>
        </p:nvSpPr>
        <p:spPr>
          <a:xfrm>
            <a:off x="3847783" y="2256714"/>
            <a:ext cx="5296257" cy="2888254"/>
          </a:xfrm>
          <a:custGeom>
            <a:avLst/>
            <a:gdLst/>
            <a:ahLst/>
            <a:cxnLst/>
            <a:rect l="l" t="t" r="r" b="b"/>
            <a:pathLst>
              <a:path w="41598" h="22685" extrusionOk="0">
                <a:moveTo>
                  <a:pt x="41598" y="1"/>
                </a:moveTo>
                <a:cubicBezTo>
                  <a:pt x="39765" y="1111"/>
                  <a:pt x="38641" y="3300"/>
                  <a:pt x="39266" y="6321"/>
                </a:cubicBezTo>
                <a:cubicBezTo>
                  <a:pt x="39974" y="10291"/>
                  <a:pt x="38188" y="13312"/>
                  <a:pt x="35318" y="14458"/>
                </a:cubicBezTo>
                <a:cubicBezTo>
                  <a:pt x="34549" y="14779"/>
                  <a:pt x="33860" y="14914"/>
                  <a:pt x="33222" y="14914"/>
                </a:cubicBezTo>
                <a:cubicBezTo>
                  <a:pt x="30892" y="14914"/>
                  <a:pt x="29251" y="13115"/>
                  <a:pt x="26930" y="12033"/>
                </a:cubicBezTo>
                <a:cubicBezTo>
                  <a:pt x="25584" y="11430"/>
                  <a:pt x="24543" y="11099"/>
                  <a:pt x="23606" y="11099"/>
                </a:cubicBezTo>
                <a:cubicBezTo>
                  <a:pt x="22117" y="11099"/>
                  <a:pt x="20889" y="11935"/>
                  <a:pt x="19110" y="13843"/>
                </a:cubicBezTo>
                <a:cubicBezTo>
                  <a:pt x="16350" y="16806"/>
                  <a:pt x="15516" y="17779"/>
                  <a:pt x="13607" y="17779"/>
                </a:cubicBezTo>
                <a:cubicBezTo>
                  <a:pt x="13019" y="17779"/>
                  <a:pt x="12328" y="17687"/>
                  <a:pt x="11448" y="17531"/>
                </a:cubicBezTo>
                <a:cubicBezTo>
                  <a:pt x="10228" y="17317"/>
                  <a:pt x="9072" y="17204"/>
                  <a:pt x="7996" y="17204"/>
                </a:cubicBezTo>
                <a:cubicBezTo>
                  <a:pt x="3919" y="17204"/>
                  <a:pt x="984" y="18826"/>
                  <a:pt x="0" y="22685"/>
                </a:cubicBezTo>
                <a:lnTo>
                  <a:pt x="41598" y="22685"/>
                </a:lnTo>
                <a:lnTo>
                  <a:pt x="4159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3" name="Google Shape;623;p18"/>
          <p:cNvSpPr/>
          <p:nvPr userDrawn="1"/>
        </p:nvSpPr>
        <p:spPr>
          <a:xfrm>
            <a:off x="0" y="0"/>
            <a:ext cx="5114317" cy="3948448"/>
          </a:xfrm>
          <a:custGeom>
            <a:avLst/>
            <a:gdLst/>
            <a:ahLst/>
            <a:cxnLst/>
            <a:rect l="l" t="t" r="r" b="b"/>
            <a:pathLst>
              <a:path w="40169" h="31012" extrusionOk="0">
                <a:moveTo>
                  <a:pt x="117" y="0"/>
                </a:moveTo>
                <a:cubicBezTo>
                  <a:pt x="78" y="30"/>
                  <a:pt x="40" y="60"/>
                  <a:pt x="0" y="91"/>
                </a:cubicBezTo>
                <a:lnTo>
                  <a:pt x="0" y="31011"/>
                </a:lnTo>
                <a:cubicBezTo>
                  <a:pt x="2676" y="30040"/>
                  <a:pt x="4422" y="27265"/>
                  <a:pt x="3092" y="23513"/>
                </a:cubicBezTo>
                <a:cubicBezTo>
                  <a:pt x="1851" y="19676"/>
                  <a:pt x="3211" y="16440"/>
                  <a:pt x="5898" y="14915"/>
                </a:cubicBezTo>
                <a:cubicBezTo>
                  <a:pt x="6853" y="14353"/>
                  <a:pt x="7713" y="14137"/>
                  <a:pt x="8527" y="14137"/>
                </a:cubicBezTo>
                <a:cubicBezTo>
                  <a:pt x="10563" y="14137"/>
                  <a:pt x="12312" y="15490"/>
                  <a:pt x="14538" y="16178"/>
                </a:cubicBezTo>
                <a:cubicBezTo>
                  <a:pt x="15658" y="16506"/>
                  <a:pt x="16566" y="16692"/>
                  <a:pt x="17356" y="16692"/>
                </a:cubicBezTo>
                <a:cubicBezTo>
                  <a:pt x="19151" y="16692"/>
                  <a:pt x="20339" y="15736"/>
                  <a:pt x="22039" y="13323"/>
                </a:cubicBezTo>
                <a:cubicBezTo>
                  <a:pt x="24814" y="9385"/>
                  <a:pt x="25269" y="8608"/>
                  <a:pt x="28182" y="8608"/>
                </a:cubicBezTo>
                <a:cubicBezTo>
                  <a:pt x="28471" y="8608"/>
                  <a:pt x="28786" y="8615"/>
                  <a:pt x="29129" y="8628"/>
                </a:cubicBezTo>
                <a:cubicBezTo>
                  <a:pt x="29441" y="8640"/>
                  <a:pt x="29748" y="8646"/>
                  <a:pt x="30050" y="8646"/>
                </a:cubicBezTo>
                <a:cubicBezTo>
                  <a:pt x="36183" y="8646"/>
                  <a:pt x="40168" y="6173"/>
                  <a:pt x="3981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24" name="Google Shape;624;p18"/>
          <p:cNvGrpSpPr/>
          <p:nvPr userDrawn="1"/>
        </p:nvGrpSpPr>
        <p:grpSpPr>
          <a:xfrm>
            <a:off x="515934" y="3701032"/>
            <a:ext cx="1162050" cy="1077636"/>
            <a:chOff x="1582150" y="3658750"/>
            <a:chExt cx="228175" cy="211600"/>
          </a:xfrm>
        </p:grpSpPr>
        <p:sp>
          <p:nvSpPr>
            <p:cNvPr id="625" name="Google Shape;625;p18"/>
            <p:cNvSpPr/>
            <p:nvPr/>
          </p:nvSpPr>
          <p:spPr>
            <a:xfrm>
              <a:off x="1781175" y="37251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2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3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1764600" y="36919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1781175" y="379145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3" y="0"/>
                    <a:pt x="1" y="112"/>
                    <a:pt x="1" y="250"/>
                  </a:cubicBezTo>
                  <a:cubicBezTo>
                    <a:pt x="1" y="389"/>
                    <a:pt x="113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1797775" y="37582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1714850" y="3658875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29" y="0"/>
                  </a:moveTo>
                  <a:cubicBezTo>
                    <a:pt x="102" y="11"/>
                    <a:pt x="1" y="115"/>
                    <a:pt x="1" y="246"/>
                  </a:cubicBezTo>
                  <a:cubicBezTo>
                    <a:pt x="1" y="384"/>
                    <a:pt x="112" y="497"/>
                    <a:pt x="251" y="497"/>
                  </a:cubicBezTo>
                  <a:cubicBezTo>
                    <a:pt x="389" y="497"/>
                    <a:pt x="501" y="384"/>
                    <a:pt x="501" y="246"/>
                  </a:cubicBezTo>
                  <a:cubicBezTo>
                    <a:pt x="501" y="180"/>
                    <a:pt x="475" y="120"/>
                    <a:pt x="432" y="75"/>
                  </a:cubicBezTo>
                  <a:cubicBezTo>
                    <a:pt x="365" y="49"/>
                    <a:pt x="297" y="24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1714850" y="37251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1731450" y="36919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1698250" y="36919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2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1748000" y="37914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1714850" y="379145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12" y="0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1764600" y="37582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1731450" y="37582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1748000" y="37251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1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1748000" y="385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1714850" y="38577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1764600" y="38246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731450" y="38246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0" y="502"/>
                  </a:cubicBezTo>
                  <a:cubicBezTo>
                    <a:pt x="389" y="502"/>
                    <a:pt x="500" y="390"/>
                    <a:pt x="500" y="251"/>
                  </a:cubicBezTo>
                  <a:cubicBezTo>
                    <a:pt x="500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681675" y="36587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648500" y="36587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2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1" y="389"/>
                    <a:pt x="501" y="251"/>
                  </a:cubicBezTo>
                  <a:cubicBezTo>
                    <a:pt x="501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1681675" y="37251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1648500" y="37251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1"/>
                    <a:pt x="251" y="501"/>
                  </a:cubicBezTo>
                  <a:cubicBezTo>
                    <a:pt x="390" y="501"/>
                    <a:pt x="501" y="390"/>
                    <a:pt x="501" y="251"/>
                  </a:cubicBezTo>
                  <a:cubicBezTo>
                    <a:pt x="501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1665075" y="36919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1681675" y="37914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1648500" y="37914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1" y="389"/>
                    <a:pt x="501" y="250"/>
                  </a:cubicBezTo>
                  <a:cubicBezTo>
                    <a:pt x="501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1698250" y="37582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2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1665075" y="37582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1681675" y="385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1648500" y="385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1" y="389"/>
                    <a:pt x="501" y="251"/>
                  </a:cubicBezTo>
                  <a:cubicBezTo>
                    <a:pt x="501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1698250" y="38246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1665075" y="38246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1615325" y="37251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1631925" y="36919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1600400" y="3692400"/>
              <a:ext cx="10900" cy="12075"/>
            </a:xfrm>
            <a:custGeom>
              <a:avLst/>
              <a:gdLst/>
              <a:ahLst/>
              <a:cxnLst/>
              <a:rect l="l" t="t" r="r" b="b"/>
              <a:pathLst>
                <a:path w="436" h="483" extrusionOk="0">
                  <a:moveTo>
                    <a:pt x="278" y="0"/>
                  </a:moveTo>
                  <a:cubicBezTo>
                    <a:pt x="181" y="129"/>
                    <a:pt x="89" y="262"/>
                    <a:pt x="1" y="398"/>
                  </a:cubicBezTo>
                  <a:cubicBezTo>
                    <a:pt x="46" y="449"/>
                    <a:pt x="111" y="482"/>
                    <a:pt x="185" y="482"/>
                  </a:cubicBezTo>
                  <a:cubicBezTo>
                    <a:pt x="323" y="482"/>
                    <a:pt x="436" y="370"/>
                    <a:pt x="436" y="232"/>
                  </a:cubicBezTo>
                  <a:cubicBezTo>
                    <a:pt x="436" y="127"/>
                    <a:pt x="370" y="38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1615325" y="37914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1582150" y="37914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1631925" y="37582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1598750" y="37582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1582650" y="3725100"/>
              <a:ext cx="12050" cy="12550"/>
            </a:xfrm>
            <a:custGeom>
              <a:avLst/>
              <a:gdLst/>
              <a:ahLst/>
              <a:cxnLst/>
              <a:rect l="l" t="t" r="r" b="b"/>
              <a:pathLst>
                <a:path w="482" h="502" extrusionOk="0">
                  <a:moveTo>
                    <a:pt x="231" y="0"/>
                  </a:moveTo>
                  <a:cubicBezTo>
                    <a:pt x="212" y="0"/>
                    <a:pt x="195" y="7"/>
                    <a:pt x="176" y="11"/>
                  </a:cubicBezTo>
                  <a:cubicBezTo>
                    <a:pt x="117" y="123"/>
                    <a:pt x="58" y="236"/>
                    <a:pt x="1" y="348"/>
                  </a:cubicBezTo>
                  <a:cubicBezTo>
                    <a:pt x="38" y="438"/>
                    <a:pt x="127" y="501"/>
                    <a:pt x="231" y="501"/>
                  </a:cubicBezTo>
                  <a:cubicBezTo>
                    <a:pt x="369" y="501"/>
                    <a:pt x="482" y="390"/>
                    <a:pt x="482" y="251"/>
                  </a:cubicBezTo>
                  <a:cubicBezTo>
                    <a:pt x="482" y="113"/>
                    <a:pt x="369" y="0"/>
                    <a:pt x="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1631925" y="38246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0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1598750" y="38246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5" name="Google Shape;665;p18"/>
          <p:cNvSpPr txBox="1"/>
          <p:nvPr>
            <p:ph type="title"/>
          </p:nvPr>
        </p:nvSpPr>
        <p:spPr>
          <a:xfrm>
            <a:off x="2451450" y="1411475"/>
            <a:ext cx="424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666" name="Google Shape;666;p18"/>
          <p:cNvSpPr txBox="1"/>
          <p:nvPr>
            <p:ph type="subTitle" idx="1"/>
          </p:nvPr>
        </p:nvSpPr>
        <p:spPr>
          <a:xfrm>
            <a:off x="2451450" y="2239000"/>
            <a:ext cx="4241100" cy="9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9"/>
          <p:cNvSpPr txBox="1"/>
          <p:nvPr>
            <p:ph type="title" hasCustomPrompt="1"/>
          </p:nvPr>
        </p:nvSpPr>
        <p:spPr>
          <a:xfrm>
            <a:off x="1640700" y="1495700"/>
            <a:ext cx="5862600" cy="12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9" name="Google Shape;669;p19"/>
          <p:cNvSpPr txBox="1"/>
          <p:nvPr>
            <p:ph type="body" idx="1"/>
          </p:nvPr>
        </p:nvSpPr>
        <p:spPr>
          <a:xfrm>
            <a:off x="1640700" y="2839988"/>
            <a:ext cx="58626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0" name="Google Shape;670;p19"/>
          <p:cNvSpPr/>
          <p:nvPr userDrawn="1"/>
        </p:nvSpPr>
        <p:spPr>
          <a:xfrm flipH="1">
            <a:off x="-101" y="304950"/>
            <a:ext cx="8875349" cy="4840072"/>
          </a:xfrm>
          <a:custGeom>
            <a:avLst/>
            <a:gdLst/>
            <a:ahLst/>
            <a:cxnLst/>
            <a:rect l="l" t="t" r="r" b="b"/>
            <a:pathLst>
              <a:path w="41598" h="22685" extrusionOk="0">
                <a:moveTo>
                  <a:pt x="41598" y="1"/>
                </a:moveTo>
                <a:cubicBezTo>
                  <a:pt x="39765" y="1111"/>
                  <a:pt x="38641" y="3300"/>
                  <a:pt x="39266" y="6321"/>
                </a:cubicBezTo>
                <a:cubicBezTo>
                  <a:pt x="39974" y="10291"/>
                  <a:pt x="38188" y="13312"/>
                  <a:pt x="35318" y="14458"/>
                </a:cubicBezTo>
                <a:cubicBezTo>
                  <a:pt x="34549" y="14779"/>
                  <a:pt x="33860" y="14914"/>
                  <a:pt x="33222" y="14914"/>
                </a:cubicBezTo>
                <a:cubicBezTo>
                  <a:pt x="30892" y="14914"/>
                  <a:pt x="29251" y="13115"/>
                  <a:pt x="26930" y="12033"/>
                </a:cubicBezTo>
                <a:cubicBezTo>
                  <a:pt x="25584" y="11430"/>
                  <a:pt x="24543" y="11099"/>
                  <a:pt x="23606" y="11099"/>
                </a:cubicBezTo>
                <a:cubicBezTo>
                  <a:pt x="22117" y="11099"/>
                  <a:pt x="20889" y="11935"/>
                  <a:pt x="19110" y="13843"/>
                </a:cubicBezTo>
                <a:cubicBezTo>
                  <a:pt x="16350" y="16806"/>
                  <a:pt x="15516" y="17779"/>
                  <a:pt x="13607" y="17779"/>
                </a:cubicBezTo>
                <a:cubicBezTo>
                  <a:pt x="13019" y="17779"/>
                  <a:pt x="12328" y="17687"/>
                  <a:pt x="11448" y="17531"/>
                </a:cubicBezTo>
                <a:cubicBezTo>
                  <a:pt x="10228" y="17317"/>
                  <a:pt x="9072" y="17204"/>
                  <a:pt x="7996" y="17204"/>
                </a:cubicBezTo>
                <a:cubicBezTo>
                  <a:pt x="3919" y="17204"/>
                  <a:pt x="984" y="18826"/>
                  <a:pt x="0" y="22685"/>
                </a:cubicBezTo>
                <a:lnTo>
                  <a:pt x="41598" y="22685"/>
                </a:lnTo>
                <a:lnTo>
                  <a:pt x="4159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71" name="Google Shape;671;p19"/>
          <p:cNvGrpSpPr/>
          <p:nvPr userDrawn="1"/>
        </p:nvGrpSpPr>
        <p:grpSpPr>
          <a:xfrm>
            <a:off x="7695085" y="343393"/>
            <a:ext cx="1162027" cy="1077488"/>
            <a:chOff x="5181475" y="2999525"/>
            <a:chExt cx="228175" cy="211575"/>
          </a:xfrm>
        </p:grpSpPr>
        <p:sp>
          <p:nvSpPr>
            <p:cNvPr id="672" name="Google Shape;672;p19"/>
            <p:cNvSpPr/>
            <p:nvPr/>
          </p:nvSpPr>
          <p:spPr>
            <a:xfrm>
              <a:off x="5380500" y="30658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5363900" y="303270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5380500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5397100" y="30990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5314175" y="2999625"/>
              <a:ext cx="12525" cy="12450"/>
            </a:xfrm>
            <a:custGeom>
              <a:avLst/>
              <a:gdLst/>
              <a:ahLst/>
              <a:cxnLst/>
              <a:rect l="l" t="t" r="r" b="b"/>
              <a:pathLst>
                <a:path w="501" h="498" extrusionOk="0">
                  <a:moveTo>
                    <a:pt x="229" y="0"/>
                  </a:moveTo>
                  <a:cubicBezTo>
                    <a:pt x="101" y="12"/>
                    <a:pt x="0" y="116"/>
                    <a:pt x="0" y="247"/>
                  </a:cubicBezTo>
                  <a:cubicBezTo>
                    <a:pt x="0" y="385"/>
                    <a:pt x="112" y="497"/>
                    <a:pt x="251" y="497"/>
                  </a:cubicBezTo>
                  <a:cubicBezTo>
                    <a:pt x="389" y="497"/>
                    <a:pt x="500" y="385"/>
                    <a:pt x="500" y="247"/>
                  </a:cubicBezTo>
                  <a:cubicBezTo>
                    <a:pt x="500" y="180"/>
                    <a:pt x="474" y="120"/>
                    <a:pt x="431" y="76"/>
                  </a:cubicBezTo>
                  <a:cubicBezTo>
                    <a:pt x="364" y="49"/>
                    <a:pt x="297" y="24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5314175" y="30658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0" y="390"/>
                    <a:pt x="500" y="251"/>
                  </a:cubicBezTo>
                  <a:cubicBezTo>
                    <a:pt x="500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5330750" y="303270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5297575" y="303270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5347325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5314175" y="31322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5363900" y="30990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2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5330750" y="30990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1" y="112"/>
                    <a:pt x="1" y="251"/>
                  </a:cubicBezTo>
                  <a:cubicBezTo>
                    <a:pt x="1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5347325" y="30658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5347325" y="31985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5314175" y="31985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5363900" y="316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1"/>
                    <a:pt x="252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5330750" y="31653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0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5280975" y="29995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5247800" y="29995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5280975" y="30658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5247800" y="30658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5264400" y="303270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1" y="389"/>
                    <a:pt x="501" y="251"/>
                  </a:cubicBezTo>
                  <a:cubicBezTo>
                    <a:pt x="501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5280975" y="31322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5247800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5297575" y="30990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5264400" y="30990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2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1" y="389"/>
                    <a:pt x="501" y="251"/>
                  </a:cubicBezTo>
                  <a:cubicBezTo>
                    <a:pt x="501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5280975" y="3198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5247800" y="31985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5297575" y="31653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5264400" y="31653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1"/>
                    <a:pt x="251" y="501"/>
                  </a:cubicBezTo>
                  <a:cubicBezTo>
                    <a:pt x="390" y="501"/>
                    <a:pt x="501" y="390"/>
                    <a:pt x="501" y="251"/>
                  </a:cubicBezTo>
                  <a:cubicBezTo>
                    <a:pt x="501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5214650" y="30658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5231250" y="303270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5199725" y="3033150"/>
              <a:ext cx="10900" cy="12075"/>
            </a:xfrm>
            <a:custGeom>
              <a:avLst/>
              <a:gdLst/>
              <a:ahLst/>
              <a:cxnLst/>
              <a:rect l="l" t="t" r="r" b="b"/>
              <a:pathLst>
                <a:path w="436" h="483" extrusionOk="0">
                  <a:moveTo>
                    <a:pt x="278" y="1"/>
                  </a:moveTo>
                  <a:cubicBezTo>
                    <a:pt x="181" y="130"/>
                    <a:pt x="88" y="263"/>
                    <a:pt x="0" y="399"/>
                  </a:cubicBezTo>
                  <a:cubicBezTo>
                    <a:pt x="46" y="449"/>
                    <a:pt x="110" y="483"/>
                    <a:pt x="184" y="483"/>
                  </a:cubicBezTo>
                  <a:cubicBezTo>
                    <a:pt x="322" y="483"/>
                    <a:pt x="435" y="371"/>
                    <a:pt x="435" y="233"/>
                  </a:cubicBezTo>
                  <a:cubicBezTo>
                    <a:pt x="435" y="127"/>
                    <a:pt x="370" y="38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5214650" y="31322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5181475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5231250" y="30990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0" y="502"/>
                  </a:cubicBezTo>
                  <a:cubicBezTo>
                    <a:pt x="389" y="502"/>
                    <a:pt x="500" y="389"/>
                    <a:pt x="500" y="251"/>
                  </a:cubicBezTo>
                  <a:cubicBezTo>
                    <a:pt x="500" y="112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5198050" y="30990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5181975" y="3065850"/>
              <a:ext cx="12050" cy="12550"/>
            </a:xfrm>
            <a:custGeom>
              <a:avLst/>
              <a:gdLst/>
              <a:ahLst/>
              <a:cxnLst/>
              <a:rect l="l" t="t" r="r" b="b"/>
              <a:pathLst>
                <a:path w="482" h="502" extrusionOk="0">
                  <a:moveTo>
                    <a:pt x="231" y="1"/>
                  </a:moveTo>
                  <a:cubicBezTo>
                    <a:pt x="212" y="1"/>
                    <a:pt x="194" y="8"/>
                    <a:pt x="176" y="12"/>
                  </a:cubicBezTo>
                  <a:cubicBezTo>
                    <a:pt x="116" y="124"/>
                    <a:pt x="58" y="236"/>
                    <a:pt x="0" y="349"/>
                  </a:cubicBezTo>
                  <a:cubicBezTo>
                    <a:pt x="38" y="439"/>
                    <a:pt x="127" y="502"/>
                    <a:pt x="231" y="502"/>
                  </a:cubicBezTo>
                  <a:cubicBezTo>
                    <a:pt x="369" y="502"/>
                    <a:pt x="481" y="390"/>
                    <a:pt x="481" y="251"/>
                  </a:cubicBezTo>
                  <a:cubicBezTo>
                    <a:pt x="481" y="113"/>
                    <a:pt x="369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5231250" y="31653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0" y="501"/>
                  </a:cubicBezTo>
                  <a:cubicBezTo>
                    <a:pt x="389" y="501"/>
                    <a:pt x="500" y="390"/>
                    <a:pt x="500" y="251"/>
                  </a:cubicBezTo>
                  <a:cubicBezTo>
                    <a:pt x="500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5198050" y="316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8"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0"/>
          <p:cNvSpPr txBox="1"/>
          <p:nvPr>
            <p:ph type="title"/>
          </p:nvPr>
        </p:nvSpPr>
        <p:spPr>
          <a:xfrm>
            <a:off x="5693925" y="1468800"/>
            <a:ext cx="2736900" cy="22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grpSp>
        <p:nvGrpSpPr>
          <p:cNvPr id="714" name="Google Shape;714;p20"/>
          <p:cNvGrpSpPr/>
          <p:nvPr userDrawn="1"/>
        </p:nvGrpSpPr>
        <p:grpSpPr>
          <a:xfrm>
            <a:off x="1499793" y="539505"/>
            <a:ext cx="1161905" cy="1077501"/>
            <a:chOff x="272843" y="201005"/>
            <a:chExt cx="1161905" cy="1077501"/>
          </a:xfrm>
        </p:grpSpPr>
        <p:sp>
          <p:nvSpPr>
            <p:cNvPr id="715" name="Google Shape;715;p20"/>
            <p:cNvSpPr/>
            <p:nvPr/>
          </p:nvSpPr>
          <p:spPr>
            <a:xfrm>
              <a:off x="1286422" y="538909"/>
              <a:ext cx="63786" cy="63787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1201883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1286422" y="876686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1370834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948392" y="201514"/>
              <a:ext cx="64041" cy="63405"/>
            </a:xfrm>
            <a:custGeom>
              <a:avLst/>
              <a:gdLst/>
              <a:ahLst/>
              <a:cxnLst/>
              <a:rect l="l" t="t" r="r" b="b"/>
              <a:pathLst>
                <a:path w="503" h="498" extrusionOk="0">
                  <a:moveTo>
                    <a:pt x="230" y="0"/>
                  </a:moveTo>
                  <a:cubicBezTo>
                    <a:pt x="102" y="12"/>
                    <a:pt x="1" y="116"/>
                    <a:pt x="1" y="247"/>
                  </a:cubicBezTo>
                  <a:cubicBezTo>
                    <a:pt x="1" y="385"/>
                    <a:pt x="114" y="497"/>
                    <a:pt x="252" y="497"/>
                  </a:cubicBezTo>
                  <a:cubicBezTo>
                    <a:pt x="390" y="497"/>
                    <a:pt x="502" y="385"/>
                    <a:pt x="502" y="247"/>
                  </a:cubicBezTo>
                  <a:cubicBezTo>
                    <a:pt x="502" y="180"/>
                    <a:pt x="475" y="120"/>
                    <a:pt x="433" y="75"/>
                  </a:cubicBezTo>
                  <a:cubicBezTo>
                    <a:pt x="366" y="49"/>
                    <a:pt x="298" y="24"/>
                    <a:pt x="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948392" y="538909"/>
              <a:ext cx="64041" cy="63787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4" y="0"/>
                    <a:pt x="1" y="112"/>
                    <a:pt x="1" y="250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1032932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863981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1117471" y="876686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948392" y="876686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1201883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1032932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1117471" y="538909"/>
              <a:ext cx="63913" cy="63787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1117471" y="1214591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948392" y="1214591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1201883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1032932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779569" y="201005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610618" y="201005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779569" y="538909"/>
              <a:ext cx="63786" cy="63787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12" y="0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610618" y="538909"/>
              <a:ext cx="63913" cy="63787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695157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779569" y="876686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610618" y="876686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863981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695157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779569" y="1214591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610618" y="1214591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863981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1"/>
                    <a:pt x="251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695157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441666" y="538909"/>
              <a:ext cx="63913" cy="63787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526078" y="369957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365657" y="372376"/>
              <a:ext cx="55383" cy="61496"/>
            </a:xfrm>
            <a:custGeom>
              <a:avLst/>
              <a:gdLst/>
              <a:ahLst/>
              <a:cxnLst/>
              <a:rect l="l" t="t" r="r" b="b"/>
              <a:pathLst>
                <a:path w="435" h="483" extrusionOk="0">
                  <a:moveTo>
                    <a:pt x="279" y="0"/>
                  </a:moveTo>
                  <a:cubicBezTo>
                    <a:pt x="182" y="129"/>
                    <a:pt x="89" y="261"/>
                    <a:pt x="0" y="398"/>
                  </a:cubicBezTo>
                  <a:cubicBezTo>
                    <a:pt x="46" y="448"/>
                    <a:pt x="111" y="482"/>
                    <a:pt x="184" y="482"/>
                  </a:cubicBezTo>
                  <a:cubicBezTo>
                    <a:pt x="323" y="482"/>
                    <a:pt x="435" y="370"/>
                    <a:pt x="435" y="232"/>
                  </a:cubicBezTo>
                  <a:cubicBezTo>
                    <a:pt x="435" y="126"/>
                    <a:pt x="370" y="37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441666" y="876686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272843" y="876686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0" y="389"/>
                    <a:pt x="500" y="251"/>
                  </a:cubicBezTo>
                  <a:cubicBezTo>
                    <a:pt x="500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526078" y="707734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357254" y="707734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275262" y="538909"/>
              <a:ext cx="61367" cy="63787"/>
            </a:xfrm>
            <a:custGeom>
              <a:avLst/>
              <a:gdLst/>
              <a:ahLst/>
              <a:cxnLst/>
              <a:rect l="l" t="t" r="r" b="b"/>
              <a:pathLst>
                <a:path w="482" h="501" extrusionOk="0">
                  <a:moveTo>
                    <a:pt x="232" y="0"/>
                  </a:moveTo>
                  <a:cubicBezTo>
                    <a:pt x="212" y="0"/>
                    <a:pt x="194" y="6"/>
                    <a:pt x="176" y="11"/>
                  </a:cubicBezTo>
                  <a:cubicBezTo>
                    <a:pt x="117" y="123"/>
                    <a:pt x="59" y="235"/>
                    <a:pt x="0" y="348"/>
                  </a:cubicBezTo>
                  <a:cubicBezTo>
                    <a:pt x="39" y="438"/>
                    <a:pt x="128" y="501"/>
                    <a:pt x="232" y="501"/>
                  </a:cubicBezTo>
                  <a:cubicBezTo>
                    <a:pt x="370" y="501"/>
                    <a:pt x="481" y="389"/>
                    <a:pt x="481" y="250"/>
                  </a:cubicBezTo>
                  <a:cubicBezTo>
                    <a:pt x="481" y="112"/>
                    <a:pt x="370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526078" y="1045639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1"/>
                    <a:pt x="252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357254" y="1045639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0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55" name="Google Shape;755;p20"/>
          <p:cNvSpPr/>
          <p:nvPr userDrawn="1"/>
        </p:nvSpPr>
        <p:spPr>
          <a:xfrm rot="-5400000">
            <a:off x="-426325" y="1829650"/>
            <a:ext cx="3740162" cy="2887527"/>
          </a:xfrm>
          <a:custGeom>
            <a:avLst/>
            <a:gdLst/>
            <a:ahLst/>
            <a:cxnLst/>
            <a:rect l="l" t="t" r="r" b="b"/>
            <a:pathLst>
              <a:path w="25780" h="19903" extrusionOk="0">
                <a:moveTo>
                  <a:pt x="75" y="0"/>
                </a:moveTo>
                <a:cubicBezTo>
                  <a:pt x="50" y="19"/>
                  <a:pt x="26" y="38"/>
                  <a:pt x="0" y="59"/>
                </a:cubicBezTo>
                <a:lnTo>
                  <a:pt x="0" y="19902"/>
                </a:lnTo>
                <a:cubicBezTo>
                  <a:pt x="1717" y="19279"/>
                  <a:pt x="2837" y="17498"/>
                  <a:pt x="1984" y="15090"/>
                </a:cubicBezTo>
                <a:cubicBezTo>
                  <a:pt x="1188" y="12627"/>
                  <a:pt x="2060" y="10551"/>
                  <a:pt x="3785" y="9572"/>
                </a:cubicBezTo>
                <a:cubicBezTo>
                  <a:pt x="4398" y="9212"/>
                  <a:pt x="4950" y="9073"/>
                  <a:pt x="5473" y="9073"/>
                </a:cubicBezTo>
                <a:cubicBezTo>
                  <a:pt x="6779" y="9073"/>
                  <a:pt x="7902" y="9941"/>
                  <a:pt x="9330" y="10383"/>
                </a:cubicBezTo>
                <a:cubicBezTo>
                  <a:pt x="10049" y="10593"/>
                  <a:pt x="10632" y="10712"/>
                  <a:pt x="11139" y="10712"/>
                </a:cubicBezTo>
                <a:cubicBezTo>
                  <a:pt x="12290" y="10712"/>
                  <a:pt x="13053" y="10099"/>
                  <a:pt x="14144" y="8551"/>
                </a:cubicBezTo>
                <a:cubicBezTo>
                  <a:pt x="15925" y="6023"/>
                  <a:pt x="16217" y="5524"/>
                  <a:pt x="18086" y="5524"/>
                </a:cubicBezTo>
                <a:cubicBezTo>
                  <a:pt x="18272" y="5524"/>
                  <a:pt x="18474" y="5529"/>
                  <a:pt x="18694" y="5538"/>
                </a:cubicBezTo>
                <a:cubicBezTo>
                  <a:pt x="18894" y="5545"/>
                  <a:pt x="19091" y="5549"/>
                  <a:pt x="19284" y="5549"/>
                </a:cubicBezTo>
                <a:cubicBezTo>
                  <a:pt x="23221" y="5549"/>
                  <a:pt x="25779" y="3962"/>
                  <a:pt x="255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6" name="Google Shape;756;p20"/>
          <p:cNvSpPr/>
          <p:nvPr userDrawn="1"/>
        </p:nvSpPr>
        <p:spPr>
          <a:xfrm flipH="1">
            <a:off x="6561530" y="0"/>
            <a:ext cx="2582447" cy="1993733"/>
          </a:xfrm>
          <a:custGeom>
            <a:avLst/>
            <a:gdLst/>
            <a:ahLst/>
            <a:cxnLst/>
            <a:rect l="l" t="t" r="r" b="b"/>
            <a:pathLst>
              <a:path w="25780" h="19903" extrusionOk="0">
                <a:moveTo>
                  <a:pt x="75" y="0"/>
                </a:moveTo>
                <a:cubicBezTo>
                  <a:pt x="50" y="19"/>
                  <a:pt x="26" y="38"/>
                  <a:pt x="0" y="59"/>
                </a:cubicBezTo>
                <a:lnTo>
                  <a:pt x="0" y="19902"/>
                </a:lnTo>
                <a:cubicBezTo>
                  <a:pt x="1717" y="19279"/>
                  <a:pt x="2837" y="17498"/>
                  <a:pt x="1984" y="15090"/>
                </a:cubicBezTo>
                <a:cubicBezTo>
                  <a:pt x="1188" y="12627"/>
                  <a:pt x="2060" y="10551"/>
                  <a:pt x="3785" y="9572"/>
                </a:cubicBezTo>
                <a:cubicBezTo>
                  <a:pt x="4398" y="9212"/>
                  <a:pt x="4950" y="9073"/>
                  <a:pt x="5473" y="9073"/>
                </a:cubicBezTo>
                <a:cubicBezTo>
                  <a:pt x="6779" y="9073"/>
                  <a:pt x="7902" y="9941"/>
                  <a:pt x="9330" y="10383"/>
                </a:cubicBezTo>
                <a:cubicBezTo>
                  <a:pt x="10049" y="10593"/>
                  <a:pt x="10632" y="10712"/>
                  <a:pt x="11139" y="10712"/>
                </a:cubicBezTo>
                <a:cubicBezTo>
                  <a:pt x="12290" y="10712"/>
                  <a:pt x="13053" y="10099"/>
                  <a:pt x="14144" y="8551"/>
                </a:cubicBezTo>
                <a:cubicBezTo>
                  <a:pt x="15925" y="6023"/>
                  <a:pt x="16217" y="5524"/>
                  <a:pt x="18086" y="5524"/>
                </a:cubicBezTo>
                <a:cubicBezTo>
                  <a:pt x="18272" y="5524"/>
                  <a:pt x="18474" y="5529"/>
                  <a:pt x="18694" y="5538"/>
                </a:cubicBezTo>
                <a:cubicBezTo>
                  <a:pt x="18894" y="5545"/>
                  <a:pt x="19091" y="5549"/>
                  <a:pt x="19284" y="5549"/>
                </a:cubicBezTo>
                <a:cubicBezTo>
                  <a:pt x="23221" y="5549"/>
                  <a:pt x="25779" y="3962"/>
                  <a:pt x="255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2"/>
        </a:solidFill>
        <a:effectLst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4657975" y="2437350"/>
            <a:ext cx="3760800" cy="5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3"/>
          <p:cNvSpPr txBox="1"/>
          <p:nvPr>
            <p:ph type="title" idx="2" hasCustomPrompt="1"/>
          </p:nvPr>
        </p:nvSpPr>
        <p:spPr>
          <a:xfrm>
            <a:off x="4669838" y="1360175"/>
            <a:ext cx="37608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3"/>
          <p:cNvSpPr/>
          <p:nvPr userDrawn="1"/>
        </p:nvSpPr>
        <p:spPr>
          <a:xfrm rot="10800000">
            <a:off x="4014820" y="1183450"/>
            <a:ext cx="5129180" cy="3960050"/>
          </a:xfrm>
          <a:custGeom>
            <a:avLst/>
            <a:gdLst/>
            <a:ahLst/>
            <a:cxnLst/>
            <a:rect l="l" t="t" r="r" b="b"/>
            <a:pathLst>
              <a:path w="40169" h="31013" extrusionOk="0">
                <a:moveTo>
                  <a:pt x="117" y="0"/>
                </a:moveTo>
                <a:cubicBezTo>
                  <a:pt x="78" y="31"/>
                  <a:pt x="40" y="61"/>
                  <a:pt x="0" y="92"/>
                </a:cubicBezTo>
                <a:lnTo>
                  <a:pt x="0" y="31012"/>
                </a:lnTo>
                <a:cubicBezTo>
                  <a:pt x="2676" y="30041"/>
                  <a:pt x="4422" y="27266"/>
                  <a:pt x="3092" y="23514"/>
                </a:cubicBezTo>
                <a:cubicBezTo>
                  <a:pt x="1851" y="19677"/>
                  <a:pt x="3211" y="16441"/>
                  <a:pt x="5898" y="14916"/>
                </a:cubicBezTo>
                <a:cubicBezTo>
                  <a:pt x="6853" y="14354"/>
                  <a:pt x="7713" y="14138"/>
                  <a:pt x="8527" y="14138"/>
                </a:cubicBezTo>
                <a:cubicBezTo>
                  <a:pt x="10563" y="14138"/>
                  <a:pt x="12312" y="15491"/>
                  <a:pt x="14538" y="16179"/>
                </a:cubicBezTo>
                <a:cubicBezTo>
                  <a:pt x="15658" y="16507"/>
                  <a:pt x="16566" y="16693"/>
                  <a:pt x="17356" y="16693"/>
                </a:cubicBezTo>
                <a:cubicBezTo>
                  <a:pt x="19151" y="16693"/>
                  <a:pt x="20339" y="15737"/>
                  <a:pt x="22039" y="13324"/>
                </a:cubicBezTo>
                <a:cubicBezTo>
                  <a:pt x="24815" y="9385"/>
                  <a:pt x="25269" y="8608"/>
                  <a:pt x="28182" y="8608"/>
                </a:cubicBezTo>
                <a:cubicBezTo>
                  <a:pt x="28472" y="8608"/>
                  <a:pt x="28786" y="8615"/>
                  <a:pt x="29129" y="8629"/>
                </a:cubicBezTo>
                <a:cubicBezTo>
                  <a:pt x="29442" y="8640"/>
                  <a:pt x="29750" y="8646"/>
                  <a:pt x="30053" y="8646"/>
                </a:cubicBezTo>
                <a:cubicBezTo>
                  <a:pt x="36185" y="8646"/>
                  <a:pt x="40168" y="6173"/>
                  <a:pt x="398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8" name="Google Shape;758;p21"/>
          <p:cNvGrpSpPr/>
          <p:nvPr userDrawn="1"/>
        </p:nvGrpSpPr>
        <p:grpSpPr>
          <a:xfrm>
            <a:off x="-106" y="-105"/>
            <a:ext cx="9144085" cy="5144960"/>
            <a:chOff x="3670451" y="2932076"/>
            <a:chExt cx="1795528" cy="1010262"/>
          </a:xfrm>
        </p:grpSpPr>
        <p:sp>
          <p:nvSpPr>
            <p:cNvPr id="759" name="Google Shape;759;p21"/>
            <p:cNvSpPr/>
            <p:nvPr/>
          </p:nvSpPr>
          <p:spPr>
            <a:xfrm>
              <a:off x="4632142" y="3575062"/>
              <a:ext cx="833837" cy="367276"/>
            </a:xfrm>
            <a:custGeom>
              <a:avLst/>
              <a:gdLst/>
              <a:ahLst/>
              <a:cxnLst/>
              <a:rect l="l" t="t" r="r" b="b"/>
              <a:pathLst>
                <a:path w="26304" h="11586" extrusionOk="0">
                  <a:moveTo>
                    <a:pt x="23606" y="0"/>
                  </a:moveTo>
                  <a:cubicBezTo>
                    <a:pt x="22117" y="0"/>
                    <a:pt x="20889" y="836"/>
                    <a:pt x="19110" y="2744"/>
                  </a:cubicBezTo>
                  <a:cubicBezTo>
                    <a:pt x="16350" y="5707"/>
                    <a:pt x="15517" y="6680"/>
                    <a:pt x="13608" y="6680"/>
                  </a:cubicBezTo>
                  <a:cubicBezTo>
                    <a:pt x="13020" y="6680"/>
                    <a:pt x="12329" y="6588"/>
                    <a:pt x="11448" y="6432"/>
                  </a:cubicBezTo>
                  <a:cubicBezTo>
                    <a:pt x="10228" y="6218"/>
                    <a:pt x="9073" y="6105"/>
                    <a:pt x="7997" y="6105"/>
                  </a:cubicBezTo>
                  <a:cubicBezTo>
                    <a:pt x="3919" y="6105"/>
                    <a:pt x="984" y="7727"/>
                    <a:pt x="1" y="11586"/>
                  </a:cubicBezTo>
                  <a:lnTo>
                    <a:pt x="26303" y="11586"/>
                  </a:lnTo>
                  <a:lnTo>
                    <a:pt x="26303" y="664"/>
                  </a:lnTo>
                  <a:cubicBezTo>
                    <a:pt x="25252" y="233"/>
                    <a:pt x="24392" y="0"/>
                    <a:pt x="23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3670451" y="2932076"/>
              <a:ext cx="335849" cy="259286"/>
            </a:xfrm>
            <a:custGeom>
              <a:avLst/>
              <a:gdLst/>
              <a:ahLst/>
              <a:cxnLst/>
              <a:rect l="l" t="t" r="r" b="b"/>
              <a:pathLst>
                <a:path w="25780" h="19903" extrusionOk="0">
                  <a:moveTo>
                    <a:pt x="75" y="0"/>
                  </a:moveTo>
                  <a:cubicBezTo>
                    <a:pt x="50" y="19"/>
                    <a:pt x="26" y="38"/>
                    <a:pt x="0" y="59"/>
                  </a:cubicBezTo>
                  <a:lnTo>
                    <a:pt x="0" y="19902"/>
                  </a:lnTo>
                  <a:cubicBezTo>
                    <a:pt x="1717" y="19279"/>
                    <a:pt x="2837" y="17498"/>
                    <a:pt x="1984" y="15090"/>
                  </a:cubicBezTo>
                  <a:cubicBezTo>
                    <a:pt x="1188" y="12627"/>
                    <a:pt x="2060" y="10551"/>
                    <a:pt x="3785" y="9572"/>
                  </a:cubicBezTo>
                  <a:cubicBezTo>
                    <a:pt x="4398" y="9212"/>
                    <a:pt x="4950" y="9073"/>
                    <a:pt x="5473" y="9073"/>
                  </a:cubicBezTo>
                  <a:cubicBezTo>
                    <a:pt x="6779" y="9073"/>
                    <a:pt x="7902" y="9941"/>
                    <a:pt x="9330" y="10383"/>
                  </a:cubicBezTo>
                  <a:cubicBezTo>
                    <a:pt x="10049" y="10593"/>
                    <a:pt x="10632" y="10712"/>
                    <a:pt x="11139" y="10712"/>
                  </a:cubicBezTo>
                  <a:cubicBezTo>
                    <a:pt x="12290" y="10712"/>
                    <a:pt x="13053" y="10099"/>
                    <a:pt x="14144" y="8551"/>
                  </a:cubicBezTo>
                  <a:cubicBezTo>
                    <a:pt x="15925" y="6023"/>
                    <a:pt x="16217" y="5524"/>
                    <a:pt x="18086" y="5524"/>
                  </a:cubicBezTo>
                  <a:cubicBezTo>
                    <a:pt x="18272" y="5524"/>
                    <a:pt x="18474" y="5529"/>
                    <a:pt x="18694" y="5538"/>
                  </a:cubicBezTo>
                  <a:cubicBezTo>
                    <a:pt x="18894" y="5545"/>
                    <a:pt x="19091" y="5549"/>
                    <a:pt x="19284" y="5549"/>
                  </a:cubicBezTo>
                  <a:cubicBezTo>
                    <a:pt x="23221" y="5549"/>
                    <a:pt x="25779" y="3962"/>
                    <a:pt x="25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61" name="Google Shape;761;p21"/>
            <p:cNvGrpSpPr/>
            <p:nvPr/>
          </p:nvGrpSpPr>
          <p:grpSpPr>
            <a:xfrm>
              <a:off x="5181475" y="2999525"/>
              <a:ext cx="228175" cy="211575"/>
              <a:chOff x="5181475" y="2999525"/>
              <a:chExt cx="228175" cy="211575"/>
            </a:xfrm>
          </p:grpSpPr>
          <p:sp>
            <p:nvSpPr>
              <p:cNvPr id="762" name="Google Shape;762;p21"/>
              <p:cNvSpPr/>
              <p:nvPr/>
            </p:nvSpPr>
            <p:spPr>
              <a:xfrm>
                <a:off x="5380500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1" y="113"/>
                      <a:pt x="1" y="251"/>
                    </a:cubicBezTo>
                    <a:cubicBezTo>
                      <a:pt x="1" y="390"/>
                      <a:pt x="112" y="502"/>
                      <a:pt x="251" y="502"/>
                    </a:cubicBezTo>
                    <a:cubicBezTo>
                      <a:pt x="389" y="502"/>
                      <a:pt x="502" y="390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" name="Google Shape;763;p21"/>
              <p:cNvSpPr/>
              <p:nvPr/>
            </p:nvSpPr>
            <p:spPr>
              <a:xfrm>
                <a:off x="5363900" y="3032700"/>
                <a:ext cx="12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1" extrusionOk="0">
                    <a:moveTo>
                      <a:pt x="252" y="0"/>
                    </a:moveTo>
                    <a:cubicBezTo>
                      <a:pt x="114" y="0"/>
                      <a:pt x="1" y="112"/>
                      <a:pt x="1" y="251"/>
                    </a:cubicBezTo>
                    <a:cubicBezTo>
                      <a:pt x="1" y="389"/>
                      <a:pt x="114" y="501"/>
                      <a:pt x="252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" name="Google Shape;764;p21"/>
              <p:cNvSpPr/>
              <p:nvPr/>
            </p:nvSpPr>
            <p:spPr>
              <a:xfrm>
                <a:off x="5380500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1" y="113"/>
                      <a:pt x="1" y="251"/>
                    </a:cubicBezTo>
                    <a:cubicBezTo>
                      <a:pt x="1" y="389"/>
                      <a:pt x="112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" name="Google Shape;765;p21"/>
              <p:cNvSpPr/>
              <p:nvPr/>
            </p:nvSpPr>
            <p:spPr>
              <a:xfrm>
                <a:off x="5397100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1" y="502"/>
                    </a:cubicBezTo>
                    <a:cubicBezTo>
                      <a:pt x="389" y="502"/>
                      <a:pt x="501" y="389"/>
                      <a:pt x="501" y="251"/>
                    </a:cubicBezTo>
                    <a:cubicBezTo>
                      <a:pt x="501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6" name="Google Shape;766;p21"/>
              <p:cNvSpPr/>
              <p:nvPr/>
            </p:nvSpPr>
            <p:spPr>
              <a:xfrm>
                <a:off x="5314175" y="2999625"/>
                <a:ext cx="1252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98" extrusionOk="0">
                    <a:moveTo>
                      <a:pt x="229" y="0"/>
                    </a:moveTo>
                    <a:cubicBezTo>
                      <a:pt x="101" y="12"/>
                      <a:pt x="0" y="116"/>
                      <a:pt x="0" y="247"/>
                    </a:cubicBezTo>
                    <a:cubicBezTo>
                      <a:pt x="0" y="385"/>
                      <a:pt x="112" y="497"/>
                      <a:pt x="251" y="497"/>
                    </a:cubicBezTo>
                    <a:cubicBezTo>
                      <a:pt x="389" y="497"/>
                      <a:pt x="500" y="385"/>
                      <a:pt x="500" y="247"/>
                    </a:cubicBezTo>
                    <a:cubicBezTo>
                      <a:pt x="500" y="180"/>
                      <a:pt x="474" y="120"/>
                      <a:pt x="431" y="76"/>
                    </a:cubicBezTo>
                    <a:cubicBezTo>
                      <a:pt x="364" y="49"/>
                      <a:pt x="297" y="24"/>
                      <a:pt x="2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7" name="Google Shape;767;p21"/>
              <p:cNvSpPr/>
              <p:nvPr/>
            </p:nvSpPr>
            <p:spPr>
              <a:xfrm>
                <a:off x="5314175" y="30658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90"/>
                      <a:pt x="112" y="502"/>
                      <a:pt x="251" y="502"/>
                    </a:cubicBezTo>
                    <a:cubicBezTo>
                      <a:pt x="389" y="502"/>
                      <a:pt x="500" y="390"/>
                      <a:pt x="500" y="251"/>
                    </a:cubicBezTo>
                    <a:cubicBezTo>
                      <a:pt x="500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8" name="Google Shape;768;p21"/>
              <p:cNvSpPr/>
              <p:nvPr/>
            </p:nvSpPr>
            <p:spPr>
              <a:xfrm>
                <a:off x="5330750" y="303270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89"/>
                      <a:pt x="112" y="501"/>
                      <a:pt x="250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2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9" name="Google Shape;769;p21"/>
              <p:cNvSpPr/>
              <p:nvPr/>
            </p:nvSpPr>
            <p:spPr>
              <a:xfrm>
                <a:off x="5297575" y="303270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51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0" name="Google Shape;770;p21"/>
              <p:cNvSpPr/>
              <p:nvPr/>
            </p:nvSpPr>
            <p:spPr>
              <a:xfrm>
                <a:off x="5347325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1" name="Google Shape;771;p21"/>
              <p:cNvSpPr/>
              <p:nvPr/>
            </p:nvSpPr>
            <p:spPr>
              <a:xfrm>
                <a:off x="5314175" y="313220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2" name="Google Shape;772;p21"/>
              <p:cNvSpPr/>
              <p:nvPr/>
            </p:nvSpPr>
            <p:spPr>
              <a:xfrm>
                <a:off x="5363900" y="30990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2" y="1"/>
                    </a:moveTo>
                    <a:cubicBezTo>
                      <a:pt x="114" y="1"/>
                      <a:pt x="1" y="112"/>
                      <a:pt x="1" y="251"/>
                    </a:cubicBezTo>
                    <a:cubicBezTo>
                      <a:pt x="1" y="389"/>
                      <a:pt x="114" y="502"/>
                      <a:pt x="252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3" name="Google Shape;773;p21"/>
              <p:cNvSpPr/>
              <p:nvPr/>
            </p:nvSpPr>
            <p:spPr>
              <a:xfrm>
                <a:off x="5330750" y="309902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1"/>
                    </a:moveTo>
                    <a:cubicBezTo>
                      <a:pt x="112" y="1"/>
                      <a:pt x="1" y="112"/>
                      <a:pt x="1" y="251"/>
                    </a:cubicBezTo>
                    <a:cubicBezTo>
                      <a:pt x="1" y="389"/>
                      <a:pt x="112" y="502"/>
                      <a:pt x="250" y="502"/>
                    </a:cubicBezTo>
                    <a:cubicBezTo>
                      <a:pt x="389" y="502"/>
                      <a:pt x="501" y="389"/>
                      <a:pt x="501" y="251"/>
                    </a:cubicBezTo>
                    <a:cubicBezTo>
                      <a:pt x="501" y="112"/>
                      <a:pt x="389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4" name="Google Shape;774;p21"/>
              <p:cNvSpPr/>
              <p:nvPr/>
            </p:nvSpPr>
            <p:spPr>
              <a:xfrm>
                <a:off x="5347325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90"/>
                      <a:pt x="113" y="502"/>
                      <a:pt x="251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5" name="Google Shape;775;p21"/>
              <p:cNvSpPr/>
              <p:nvPr/>
            </p:nvSpPr>
            <p:spPr>
              <a:xfrm>
                <a:off x="5347325" y="31985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2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6" name="Google Shape;776;p21"/>
              <p:cNvSpPr/>
              <p:nvPr/>
            </p:nvSpPr>
            <p:spPr>
              <a:xfrm>
                <a:off x="5314175" y="31985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7" name="Google Shape;777;p21"/>
              <p:cNvSpPr/>
              <p:nvPr/>
            </p:nvSpPr>
            <p:spPr>
              <a:xfrm>
                <a:off x="5363900" y="316537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2" y="0"/>
                    </a:moveTo>
                    <a:cubicBezTo>
                      <a:pt x="114" y="0"/>
                      <a:pt x="1" y="113"/>
                      <a:pt x="1" y="251"/>
                    </a:cubicBezTo>
                    <a:cubicBezTo>
                      <a:pt x="1" y="390"/>
                      <a:pt x="114" y="501"/>
                      <a:pt x="252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8" name="Google Shape;778;p21"/>
              <p:cNvSpPr/>
              <p:nvPr/>
            </p:nvSpPr>
            <p:spPr>
              <a:xfrm>
                <a:off x="5330750" y="31653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0"/>
                    </a:moveTo>
                    <a:cubicBezTo>
                      <a:pt x="112" y="0"/>
                      <a:pt x="1" y="113"/>
                      <a:pt x="1" y="251"/>
                    </a:cubicBezTo>
                    <a:cubicBezTo>
                      <a:pt x="1" y="390"/>
                      <a:pt x="112" y="501"/>
                      <a:pt x="250" y="501"/>
                    </a:cubicBezTo>
                    <a:cubicBezTo>
                      <a:pt x="389" y="501"/>
                      <a:pt x="501" y="390"/>
                      <a:pt x="501" y="251"/>
                    </a:cubicBezTo>
                    <a:cubicBezTo>
                      <a:pt x="501" y="113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9" name="Google Shape;779;p21"/>
              <p:cNvSpPr/>
              <p:nvPr/>
            </p:nvSpPr>
            <p:spPr>
              <a:xfrm>
                <a:off x="5280975" y="29995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0" name="Google Shape;780;p21"/>
              <p:cNvSpPr/>
              <p:nvPr/>
            </p:nvSpPr>
            <p:spPr>
              <a:xfrm>
                <a:off x="5247800" y="29995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1" name="Google Shape;781;p21"/>
              <p:cNvSpPr/>
              <p:nvPr/>
            </p:nvSpPr>
            <p:spPr>
              <a:xfrm>
                <a:off x="5280975" y="306585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90"/>
                      <a:pt x="113" y="502"/>
                      <a:pt x="251" y="502"/>
                    </a:cubicBezTo>
                    <a:cubicBezTo>
                      <a:pt x="389" y="502"/>
                      <a:pt x="502" y="390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2" name="Google Shape;782;p21"/>
              <p:cNvSpPr/>
              <p:nvPr/>
            </p:nvSpPr>
            <p:spPr>
              <a:xfrm>
                <a:off x="5247800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90"/>
                      <a:pt x="113" y="502"/>
                      <a:pt x="251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3" name="Google Shape;783;p21"/>
              <p:cNvSpPr/>
              <p:nvPr/>
            </p:nvSpPr>
            <p:spPr>
              <a:xfrm>
                <a:off x="5264400" y="303270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51" y="0"/>
                    </a:moveTo>
                    <a:cubicBezTo>
                      <a:pt x="113" y="0"/>
                      <a:pt x="0" y="112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1" y="389"/>
                      <a:pt x="501" y="251"/>
                    </a:cubicBezTo>
                    <a:cubicBezTo>
                      <a:pt x="501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4" name="Google Shape;784;p21"/>
              <p:cNvSpPr/>
              <p:nvPr/>
            </p:nvSpPr>
            <p:spPr>
              <a:xfrm>
                <a:off x="5280975" y="313220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5" name="Google Shape;785;p21"/>
              <p:cNvSpPr/>
              <p:nvPr/>
            </p:nvSpPr>
            <p:spPr>
              <a:xfrm>
                <a:off x="5247800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6" name="Google Shape;786;p21"/>
              <p:cNvSpPr/>
              <p:nvPr/>
            </p:nvSpPr>
            <p:spPr>
              <a:xfrm>
                <a:off x="5297575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7" name="Google Shape;787;p21"/>
              <p:cNvSpPr/>
              <p:nvPr/>
            </p:nvSpPr>
            <p:spPr>
              <a:xfrm>
                <a:off x="5264400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2"/>
                      <a:pt x="0" y="251"/>
                    </a:cubicBezTo>
                    <a:cubicBezTo>
                      <a:pt x="0" y="389"/>
                      <a:pt x="113" y="502"/>
                      <a:pt x="251" y="502"/>
                    </a:cubicBezTo>
                    <a:cubicBezTo>
                      <a:pt x="390" y="502"/>
                      <a:pt x="501" y="389"/>
                      <a:pt x="501" y="251"/>
                    </a:cubicBezTo>
                    <a:cubicBezTo>
                      <a:pt x="501" y="112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8" name="Google Shape;788;p21"/>
              <p:cNvSpPr/>
              <p:nvPr/>
            </p:nvSpPr>
            <p:spPr>
              <a:xfrm>
                <a:off x="5280975" y="319855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9" name="Google Shape;789;p21"/>
              <p:cNvSpPr/>
              <p:nvPr/>
            </p:nvSpPr>
            <p:spPr>
              <a:xfrm>
                <a:off x="5247800" y="31985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0" name="Google Shape;790;p21"/>
              <p:cNvSpPr/>
              <p:nvPr/>
            </p:nvSpPr>
            <p:spPr>
              <a:xfrm>
                <a:off x="5297575" y="316537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2" y="0"/>
                      <a:pt x="0" y="113"/>
                      <a:pt x="0" y="251"/>
                    </a:cubicBezTo>
                    <a:cubicBezTo>
                      <a:pt x="0" y="390"/>
                      <a:pt x="112" y="501"/>
                      <a:pt x="251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1" name="Google Shape;791;p21"/>
              <p:cNvSpPr/>
              <p:nvPr/>
            </p:nvSpPr>
            <p:spPr>
              <a:xfrm>
                <a:off x="5264400" y="316537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3"/>
                      <a:pt x="0" y="251"/>
                    </a:cubicBezTo>
                    <a:cubicBezTo>
                      <a:pt x="0" y="390"/>
                      <a:pt x="113" y="501"/>
                      <a:pt x="251" y="501"/>
                    </a:cubicBezTo>
                    <a:cubicBezTo>
                      <a:pt x="390" y="501"/>
                      <a:pt x="501" y="390"/>
                      <a:pt x="501" y="251"/>
                    </a:cubicBezTo>
                    <a:cubicBezTo>
                      <a:pt x="501" y="113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2" name="Google Shape;792;p21"/>
              <p:cNvSpPr/>
              <p:nvPr/>
            </p:nvSpPr>
            <p:spPr>
              <a:xfrm>
                <a:off x="5214650" y="30658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90"/>
                      <a:pt x="112" y="502"/>
                      <a:pt x="251" y="502"/>
                    </a:cubicBezTo>
                    <a:cubicBezTo>
                      <a:pt x="389" y="502"/>
                      <a:pt x="501" y="390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3" name="Google Shape;793;p21"/>
              <p:cNvSpPr/>
              <p:nvPr/>
            </p:nvSpPr>
            <p:spPr>
              <a:xfrm>
                <a:off x="5231250" y="303270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0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2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4" name="Google Shape;794;p21"/>
              <p:cNvSpPr/>
              <p:nvPr/>
            </p:nvSpPr>
            <p:spPr>
              <a:xfrm>
                <a:off x="5199725" y="3033150"/>
                <a:ext cx="10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83" extrusionOk="0">
                    <a:moveTo>
                      <a:pt x="278" y="1"/>
                    </a:moveTo>
                    <a:cubicBezTo>
                      <a:pt x="181" y="130"/>
                      <a:pt x="88" y="263"/>
                      <a:pt x="0" y="399"/>
                    </a:cubicBezTo>
                    <a:cubicBezTo>
                      <a:pt x="46" y="449"/>
                      <a:pt x="110" y="483"/>
                      <a:pt x="184" y="483"/>
                    </a:cubicBezTo>
                    <a:cubicBezTo>
                      <a:pt x="322" y="483"/>
                      <a:pt x="435" y="371"/>
                      <a:pt x="435" y="233"/>
                    </a:cubicBezTo>
                    <a:cubicBezTo>
                      <a:pt x="435" y="127"/>
                      <a:pt x="370" y="38"/>
                      <a:pt x="2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5" name="Google Shape;795;p21"/>
              <p:cNvSpPr/>
              <p:nvPr/>
            </p:nvSpPr>
            <p:spPr>
              <a:xfrm>
                <a:off x="5214650" y="313220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6" name="Google Shape;796;p21"/>
              <p:cNvSpPr/>
              <p:nvPr/>
            </p:nvSpPr>
            <p:spPr>
              <a:xfrm>
                <a:off x="5181475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7" name="Google Shape;797;p21"/>
              <p:cNvSpPr/>
              <p:nvPr/>
            </p:nvSpPr>
            <p:spPr>
              <a:xfrm>
                <a:off x="5231250" y="309902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0" y="502"/>
                    </a:cubicBezTo>
                    <a:cubicBezTo>
                      <a:pt x="389" y="502"/>
                      <a:pt x="500" y="389"/>
                      <a:pt x="500" y="251"/>
                    </a:cubicBezTo>
                    <a:cubicBezTo>
                      <a:pt x="500" y="112"/>
                      <a:pt x="389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8" name="Google Shape;798;p21"/>
              <p:cNvSpPr/>
              <p:nvPr/>
            </p:nvSpPr>
            <p:spPr>
              <a:xfrm>
                <a:off x="5198050" y="30990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2"/>
                      <a:pt x="1" y="251"/>
                    </a:cubicBezTo>
                    <a:cubicBezTo>
                      <a:pt x="1" y="389"/>
                      <a:pt x="113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9" name="Google Shape;799;p21"/>
              <p:cNvSpPr/>
              <p:nvPr/>
            </p:nvSpPr>
            <p:spPr>
              <a:xfrm>
                <a:off x="5181975" y="3065850"/>
                <a:ext cx="120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482" h="502" extrusionOk="0">
                    <a:moveTo>
                      <a:pt x="231" y="1"/>
                    </a:moveTo>
                    <a:cubicBezTo>
                      <a:pt x="212" y="1"/>
                      <a:pt x="194" y="8"/>
                      <a:pt x="176" y="12"/>
                    </a:cubicBezTo>
                    <a:cubicBezTo>
                      <a:pt x="116" y="124"/>
                      <a:pt x="58" y="236"/>
                      <a:pt x="0" y="349"/>
                    </a:cubicBezTo>
                    <a:cubicBezTo>
                      <a:pt x="38" y="439"/>
                      <a:pt x="127" y="502"/>
                      <a:pt x="231" y="502"/>
                    </a:cubicBezTo>
                    <a:cubicBezTo>
                      <a:pt x="369" y="502"/>
                      <a:pt x="481" y="390"/>
                      <a:pt x="481" y="251"/>
                    </a:cubicBezTo>
                    <a:cubicBezTo>
                      <a:pt x="481" y="113"/>
                      <a:pt x="369" y="1"/>
                      <a:pt x="2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0" name="Google Shape;800;p21"/>
              <p:cNvSpPr/>
              <p:nvPr/>
            </p:nvSpPr>
            <p:spPr>
              <a:xfrm>
                <a:off x="5231250" y="31653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0"/>
                    </a:moveTo>
                    <a:cubicBezTo>
                      <a:pt x="112" y="0"/>
                      <a:pt x="0" y="113"/>
                      <a:pt x="0" y="251"/>
                    </a:cubicBezTo>
                    <a:cubicBezTo>
                      <a:pt x="0" y="390"/>
                      <a:pt x="112" y="501"/>
                      <a:pt x="250" y="501"/>
                    </a:cubicBezTo>
                    <a:cubicBezTo>
                      <a:pt x="389" y="501"/>
                      <a:pt x="500" y="390"/>
                      <a:pt x="500" y="251"/>
                    </a:cubicBezTo>
                    <a:cubicBezTo>
                      <a:pt x="500" y="113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1" name="Google Shape;801;p21"/>
              <p:cNvSpPr/>
              <p:nvPr/>
            </p:nvSpPr>
            <p:spPr>
              <a:xfrm>
                <a:off x="5198050" y="316537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3"/>
                      <a:pt x="1" y="251"/>
                    </a:cubicBezTo>
                    <a:cubicBezTo>
                      <a:pt x="1" y="390"/>
                      <a:pt x="113" y="501"/>
                      <a:pt x="251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02" name="Google Shape;802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"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22"/>
          <p:cNvGrpSpPr/>
          <p:nvPr userDrawn="1"/>
        </p:nvGrpSpPr>
        <p:grpSpPr>
          <a:xfrm>
            <a:off x="-287" y="-110"/>
            <a:ext cx="9144087" cy="5144962"/>
            <a:chOff x="3670450" y="2932075"/>
            <a:chExt cx="1795528" cy="1010262"/>
          </a:xfrm>
        </p:grpSpPr>
        <p:sp>
          <p:nvSpPr>
            <p:cNvPr id="805" name="Google Shape;805;p22"/>
            <p:cNvSpPr/>
            <p:nvPr/>
          </p:nvSpPr>
          <p:spPr>
            <a:xfrm>
              <a:off x="4965610" y="3721942"/>
              <a:ext cx="500368" cy="220395"/>
            </a:xfrm>
            <a:custGeom>
              <a:avLst/>
              <a:gdLst/>
              <a:ahLst/>
              <a:cxnLst/>
              <a:rect l="l" t="t" r="r" b="b"/>
              <a:pathLst>
                <a:path w="26304" h="11586" extrusionOk="0">
                  <a:moveTo>
                    <a:pt x="23606" y="0"/>
                  </a:moveTo>
                  <a:cubicBezTo>
                    <a:pt x="22117" y="0"/>
                    <a:pt x="20889" y="836"/>
                    <a:pt x="19110" y="2744"/>
                  </a:cubicBezTo>
                  <a:cubicBezTo>
                    <a:pt x="16350" y="5707"/>
                    <a:pt x="15517" y="6680"/>
                    <a:pt x="13608" y="6680"/>
                  </a:cubicBezTo>
                  <a:cubicBezTo>
                    <a:pt x="13020" y="6680"/>
                    <a:pt x="12329" y="6588"/>
                    <a:pt x="11448" y="6432"/>
                  </a:cubicBezTo>
                  <a:cubicBezTo>
                    <a:pt x="10228" y="6218"/>
                    <a:pt x="9073" y="6105"/>
                    <a:pt x="7997" y="6105"/>
                  </a:cubicBezTo>
                  <a:cubicBezTo>
                    <a:pt x="3919" y="6105"/>
                    <a:pt x="984" y="7727"/>
                    <a:pt x="1" y="11586"/>
                  </a:cubicBezTo>
                  <a:lnTo>
                    <a:pt x="26303" y="11586"/>
                  </a:lnTo>
                  <a:lnTo>
                    <a:pt x="26303" y="664"/>
                  </a:lnTo>
                  <a:cubicBezTo>
                    <a:pt x="25252" y="233"/>
                    <a:pt x="24392" y="0"/>
                    <a:pt x="23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3670450" y="2932075"/>
              <a:ext cx="644500" cy="497575"/>
            </a:xfrm>
            <a:custGeom>
              <a:avLst/>
              <a:gdLst/>
              <a:ahLst/>
              <a:cxnLst/>
              <a:rect l="l" t="t" r="r" b="b"/>
              <a:pathLst>
                <a:path w="25780" h="19903" extrusionOk="0">
                  <a:moveTo>
                    <a:pt x="75" y="0"/>
                  </a:moveTo>
                  <a:cubicBezTo>
                    <a:pt x="50" y="19"/>
                    <a:pt x="26" y="38"/>
                    <a:pt x="0" y="59"/>
                  </a:cubicBezTo>
                  <a:lnTo>
                    <a:pt x="0" y="19902"/>
                  </a:lnTo>
                  <a:cubicBezTo>
                    <a:pt x="1717" y="19279"/>
                    <a:pt x="2837" y="17498"/>
                    <a:pt x="1984" y="15090"/>
                  </a:cubicBezTo>
                  <a:cubicBezTo>
                    <a:pt x="1188" y="12627"/>
                    <a:pt x="2060" y="10551"/>
                    <a:pt x="3785" y="9572"/>
                  </a:cubicBezTo>
                  <a:cubicBezTo>
                    <a:pt x="4398" y="9212"/>
                    <a:pt x="4950" y="9073"/>
                    <a:pt x="5473" y="9073"/>
                  </a:cubicBezTo>
                  <a:cubicBezTo>
                    <a:pt x="6779" y="9073"/>
                    <a:pt x="7902" y="9941"/>
                    <a:pt x="9330" y="10383"/>
                  </a:cubicBezTo>
                  <a:cubicBezTo>
                    <a:pt x="10049" y="10593"/>
                    <a:pt x="10632" y="10712"/>
                    <a:pt x="11139" y="10712"/>
                  </a:cubicBezTo>
                  <a:cubicBezTo>
                    <a:pt x="12290" y="10712"/>
                    <a:pt x="13053" y="10099"/>
                    <a:pt x="14144" y="8551"/>
                  </a:cubicBezTo>
                  <a:cubicBezTo>
                    <a:pt x="15925" y="6023"/>
                    <a:pt x="16217" y="5524"/>
                    <a:pt x="18086" y="5524"/>
                  </a:cubicBezTo>
                  <a:cubicBezTo>
                    <a:pt x="18272" y="5524"/>
                    <a:pt x="18474" y="5529"/>
                    <a:pt x="18694" y="5538"/>
                  </a:cubicBezTo>
                  <a:cubicBezTo>
                    <a:pt x="18894" y="5545"/>
                    <a:pt x="19091" y="5549"/>
                    <a:pt x="19284" y="5549"/>
                  </a:cubicBezTo>
                  <a:cubicBezTo>
                    <a:pt x="23221" y="5549"/>
                    <a:pt x="25779" y="3962"/>
                    <a:pt x="25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07" name="Google Shape;807;p22"/>
            <p:cNvGrpSpPr/>
            <p:nvPr/>
          </p:nvGrpSpPr>
          <p:grpSpPr>
            <a:xfrm>
              <a:off x="5181475" y="2999525"/>
              <a:ext cx="228175" cy="211575"/>
              <a:chOff x="5181475" y="2999525"/>
              <a:chExt cx="228175" cy="211575"/>
            </a:xfrm>
          </p:grpSpPr>
          <p:sp>
            <p:nvSpPr>
              <p:cNvPr id="808" name="Google Shape;808;p22"/>
              <p:cNvSpPr/>
              <p:nvPr/>
            </p:nvSpPr>
            <p:spPr>
              <a:xfrm>
                <a:off x="5380500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1" y="113"/>
                      <a:pt x="1" y="251"/>
                    </a:cubicBezTo>
                    <a:cubicBezTo>
                      <a:pt x="1" y="390"/>
                      <a:pt x="112" y="502"/>
                      <a:pt x="251" y="502"/>
                    </a:cubicBezTo>
                    <a:cubicBezTo>
                      <a:pt x="389" y="502"/>
                      <a:pt x="502" y="390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9" name="Google Shape;809;p22"/>
              <p:cNvSpPr/>
              <p:nvPr/>
            </p:nvSpPr>
            <p:spPr>
              <a:xfrm>
                <a:off x="5363900" y="3032700"/>
                <a:ext cx="12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1" extrusionOk="0">
                    <a:moveTo>
                      <a:pt x="252" y="0"/>
                    </a:moveTo>
                    <a:cubicBezTo>
                      <a:pt x="114" y="0"/>
                      <a:pt x="1" y="112"/>
                      <a:pt x="1" y="251"/>
                    </a:cubicBezTo>
                    <a:cubicBezTo>
                      <a:pt x="1" y="389"/>
                      <a:pt x="114" y="501"/>
                      <a:pt x="252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0" name="Google Shape;810;p22"/>
              <p:cNvSpPr/>
              <p:nvPr/>
            </p:nvSpPr>
            <p:spPr>
              <a:xfrm>
                <a:off x="5380500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1" y="113"/>
                      <a:pt x="1" y="251"/>
                    </a:cubicBezTo>
                    <a:cubicBezTo>
                      <a:pt x="1" y="389"/>
                      <a:pt x="112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1" name="Google Shape;811;p22"/>
              <p:cNvSpPr/>
              <p:nvPr/>
            </p:nvSpPr>
            <p:spPr>
              <a:xfrm>
                <a:off x="5397100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1" y="502"/>
                    </a:cubicBezTo>
                    <a:cubicBezTo>
                      <a:pt x="389" y="502"/>
                      <a:pt x="501" y="389"/>
                      <a:pt x="501" y="251"/>
                    </a:cubicBezTo>
                    <a:cubicBezTo>
                      <a:pt x="501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2" name="Google Shape;812;p22"/>
              <p:cNvSpPr/>
              <p:nvPr/>
            </p:nvSpPr>
            <p:spPr>
              <a:xfrm>
                <a:off x="5314175" y="2999625"/>
                <a:ext cx="1252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98" extrusionOk="0">
                    <a:moveTo>
                      <a:pt x="229" y="0"/>
                    </a:moveTo>
                    <a:cubicBezTo>
                      <a:pt x="101" y="12"/>
                      <a:pt x="0" y="116"/>
                      <a:pt x="0" y="247"/>
                    </a:cubicBezTo>
                    <a:cubicBezTo>
                      <a:pt x="0" y="385"/>
                      <a:pt x="112" y="497"/>
                      <a:pt x="251" y="497"/>
                    </a:cubicBezTo>
                    <a:cubicBezTo>
                      <a:pt x="389" y="497"/>
                      <a:pt x="500" y="385"/>
                      <a:pt x="500" y="247"/>
                    </a:cubicBezTo>
                    <a:cubicBezTo>
                      <a:pt x="500" y="180"/>
                      <a:pt x="474" y="120"/>
                      <a:pt x="431" y="76"/>
                    </a:cubicBezTo>
                    <a:cubicBezTo>
                      <a:pt x="364" y="49"/>
                      <a:pt x="297" y="24"/>
                      <a:pt x="2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3" name="Google Shape;813;p22"/>
              <p:cNvSpPr/>
              <p:nvPr/>
            </p:nvSpPr>
            <p:spPr>
              <a:xfrm>
                <a:off x="5314175" y="30658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90"/>
                      <a:pt x="112" y="502"/>
                      <a:pt x="251" y="502"/>
                    </a:cubicBezTo>
                    <a:cubicBezTo>
                      <a:pt x="389" y="502"/>
                      <a:pt x="500" y="390"/>
                      <a:pt x="500" y="251"/>
                    </a:cubicBezTo>
                    <a:cubicBezTo>
                      <a:pt x="500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4" name="Google Shape;814;p22"/>
              <p:cNvSpPr/>
              <p:nvPr/>
            </p:nvSpPr>
            <p:spPr>
              <a:xfrm>
                <a:off x="5330750" y="303270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89"/>
                      <a:pt x="112" y="501"/>
                      <a:pt x="250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2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5" name="Google Shape;815;p22"/>
              <p:cNvSpPr/>
              <p:nvPr/>
            </p:nvSpPr>
            <p:spPr>
              <a:xfrm>
                <a:off x="5297575" y="303270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51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6" name="Google Shape;816;p22"/>
              <p:cNvSpPr/>
              <p:nvPr/>
            </p:nvSpPr>
            <p:spPr>
              <a:xfrm>
                <a:off x="5347325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7" name="Google Shape;817;p22"/>
              <p:cNvSpPr/>
              <p:nvPr/>
            </p:nvSpPr>
            <p:spPr>
              <a:xfrm>
                <a:off x="5314175" y="313220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8" name="Google Shape;818;p22"/>
              <p:cNvSpPr/>
              <p:nvPr/>
            </p:nvSpPr>
            <p:spPr>
              <a:xfrm>
                <a:off x="5363900" y="30990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2" y="1"/>
                    </a:moveTo>
                    <a:cubicBezTo>
                      <a:pt x="114" y="1"/>
                      <a:pt x="1" y="112"/>
                      <a:pt x="1" y="251"/>
                    </a:cubicBezTo>
                    <a:cubicBezTo>
                      <a:pt x="1" y="389"/>
                      <a:pt x="114" y="502"/>
                      <a:pt x="252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9" name="Google Shape;819;p22"/>
              <p:cNvSpPr/>
              <p:nvPr/>
            </p:nvSpPr>
            <p:spPr>
              <a:xfrm>
                <a:off x="5330750" y="309902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1"/>
                    </a:moveTo>
                    <a:cubicBezTo>
                      <a:pt x="112" y="1"/>
                      <a:pt x="1" y="112"/>
                      <a:pt x="1" y="251"/>
                    </a:cubicBezTo>
                    <a:cubicBezTo>
                      <a:pt x="1" y="389"/>
                      <a:pt x="112" y="502"/>
                      <a:pt x="250" y="502"/>
                    </a:cubicBezTo>
                    <a:cubicBezTo>
                      <a:pt x="389" y="502"/>
                      <a:pt x="501" y="389"/>
                      <a:pt x="501" y="251"/>
                    </a:cubicBezTo>
                    <a:cubicBezTo>
                      <a:pt x="501" y="112"/>
                      <a:pt x="389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0" name="Google Shape;820;p22"/>
              <p:cNvSpPr/>
              <p:nvPr/>
            </p:nvSpPr>
            <p:spPr>
              <a:xfrm>
                <a:off x="5347325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90"/>
                      <a:pt x="113" y="502"/>
                      <a:pt x="251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1" name="Google Shape;821;p22"/>
              <p:cNvSpPr/>
              <p:nvPr/>
            </p:nvSpPr>
            <p:spPr>
              <a:xfrm>
                <a:off x="5347325" y="31985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2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2" name="Google Shape;822;p22"/>
              <p:cNvSpPr/>
              <p:nvPr/>
            </p:nvSpPr>
            <p:spPr>
              <a:xfrm>
                <a:off x="5314175" y="31985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3" name="Google Shape;823;p22"/>
              <p:cNvSpPr/>
              <p:nvPr/>
            </p:nvSpPr>
            <p:spPr>
              <a:xfrm>
                <a:off x="5363900" y="316537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2" y="0"/>
                    </a:moveTo>
                    <a:cubicBezTo>
                      <a:pt x="114" y="0"/>
                      <a:pt x="1" y="113"/>
                      <a:pt x="1" y="251"/>
                    </a:cubicBezTo>
                    <a:cubicBezTo>
                      <a:pt x="1" y="390"/>
                      <a:pt x="114" y="501"/>
                      <a:pt x="252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4" name="Google Shape;824;p22"/>
              <p:cNvSpPr/>
              <p:nvPr/>
            </p:nvSpPr>
            <p:spPr>
              <a:xfrm>
                <a:off x="5330750" y="31653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0"/>
                    </a:moveTo>
                    <a:cubicBezTo>
                      <a:pt x="112" y="0"/>
                      <a:pt x="1" y="113"/>
                      <a:pt x="1" y="251"/>
                    </a:cubicBezTo>
                    <a:cubicBezTo>
                      <a:pt x="1" y="390"/>
                      <a:pt x="112" y="501"/>
                      <a:pt x="250" y="501"/>
                    </a:cubicBezTo>
                    <a:cubicBezTo>
                      <a:pt x="389" y="501"/>
                      <a:pt x="501" y="390"/>
                      <a:pt x="501" y="251"/>
                    </a:cubicBezTo>
                    <a:cubicBezTo>
                      <a:pt x="501" y="113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5" name="Google Shape;825;p22"/>
              <p:cNvSpPr/>
              <p:nvPr/>
            </p:nvSpPr>
            <p:spPr>
              <a:xfrm>
                <a:off x="5280975" y="29995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6" name="Google Shape;826;p22"/>
              <p:cNvSpPr/>
              <p:nvPr/>
            </p:nvSpPr>
            <p:spPr>
              <a:xfrm>
                <a:off x="5247800" y="29995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7" name="Google Shape;827;p22"/>
              <p:cNvSpPr/>
              <p:nvPr/>
            </p:nvSpPr>
            <p:spPr>
              <a:xfrm>
                <a:off x="5280975" y="306585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90"/>
                      <a:pt x="113" y="502"/>
                      <a:pt x="251" y="502"/>
                    </a:cubicBezTo>
                    <a:cubicBezTo>
                      <a:pt x="389" y="502"/>
                      <a:pt x="502" y="390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8" name="Google Shape;828;p22"/>
              <p:cNvSpPr/>
              <p:nvPr/>
            </p:nvSpPr>
            <p:spPr>
              <a:xfrm>
                <a:off x="5247800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90"/>
                      <a:pt x="113" y="502"/>
                      <a:pt x="251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9" name="Google Shape;829;p22"/>
              <p:cNvSpPr/>
              <p:nvPr/>
            </p:nvSpPr>
            <p:spPr>
              <a:xfrm>
                <a:off x="5264400" y="303270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51" y="0"/>
                    </a:moveTo>
                    <a:cubicBezTo>
                      <a:pt x="113" y="0"/>
                      <a:pt x="0" y="112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1" y="389"/>
                      <a:pt x="501" y="251"/>
                    </a:cubicBezTo>
                    <a:cubicBezTo>
                      <a:pt x="501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0" name="Google Shape;830;p22"/>
              <p:cNvSpPr/>
              <p:nvPr/>
            </p:nvSpPr>
            <p:spPr>
              <a:xfrm>
                <a:off x="5280975" y="313220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1" name="Google Shape;831;p22"/>
              <p:cNvSpPr/>
              <p:nvPr/>
            </p:nvSpPr>
            <p:spPr>
              <a:xfrm>
                <a:off x="5247800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2" name="Google Shape;832;p22"/>
              <p:cNvSpPr/>
              <p:nvPr/>
            </p:nvSpPr>
            <p:spPr>
              <a:xfrm>
                <a:off x="5297575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3" name="Google Shape;833;p22"/>
              <p:cNvSpPr/>
              <p:nvPr/>
            </p:nvSpPr>
            <p:spPr>
              <a:xfrm>
                <a:off x="5264400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2"/>
                      <a:pt x="0" y="251"/>
                    </a:cubicBezTo>
                    <a:cubicBezTo>
                      <a:pt x="0" y="389"/>
                      <a:pt x="113" y="502"/>
                      <a:pt x="251" y="502"/>
                    </a:cubicBezTo>
                    <a:cubicBezTo>
                      <a:pt x="390" y="502"/>
                      <a:pt x="501" y="389"/>
                      <a:pt x="501" y="251"/>
                    </a:cubicBezTo>
                    <a:cubicBezTo>
                      <a:pt x="501" y="112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4" name="Google Shape;834;p22"/>
              <p:cNvSpPr/>
              <p:nvPr/>
            </p:nvSpPr>
            <p:spPr>
              <a:xfrm>
                <a:off x="5280975" y="319855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5" name="Google Shape;835;p22"/>
              <p:cNvSpPr/>
              <p:nvPr/>
            </p:nvSpPr>
            <p:spPr>
              <a:xfrm>
                <a:off x="5247800" y="31985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6" name="Google Shape;836;p22"/>
              <p:cNvSpPr/>
              <p:nvPr/>
            </p:nvSpPr>
            <p:spPr>
              <a:xfrm>
                <a:off x="5297575" y="316537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2" y="0"/>
                      <a:pt x="0" y="113"/>
                      <a:pt x="0" y="251"/>
                    </a:cubicBezTo>
                    <a:cubicBezTo>
                      <a:pt x="0" y="390"/>
                      <a:pt x="112" y="501"/>
                      <a:pt x="251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7" name="Google Shape;837;p22"/>
              <p:cNvSpPr/>
              <p:nvPr/>
            </p:nvSpPr>
            <p:spPr>
              <a:xfrm>
                <a:off x="5264400" y="316537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3"/>
                      <a:pt x="0" y="251"/>
                    </a:cubicBezTo>
                    <a:cubicBezTo>
                      <a:pt x="0" y="390"/>
                      <a:pt x="113" y="501"/>
                      <a:pt x="251" y="501"/>
                    </a:cubicBezTo>
                    <a:cubicBezTo>
                      <a:pt x="390" y="501"/>
                      <a:pt x="501" y="390"/>
                      <a:pt x="501" y="251"/>
                    </a:cubicBezTo>
                    <a:cubicBezTo>
                      <a:pt x="501" y="113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8" name="Google Shape;838;p22"/>
              <p:cNvSpPr/>
              <p:nvPr/>
            </p:nvSpPr>
            <p:spPr>
              <a:xfrm>
                <a:off x="5214650" y="30658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90"/>
                      <a:pt x="112" y="502"/>
                      <a:pt x="251" y="502"/>
                    </a:cubicBezTo>
                    <a:cubicBezTo>
                      <a:pt x="389" y="502"/>
                      <a:pt x="501" y="390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9" name="Google Shape;839;p22"/>
              <p:cNvSpPr/>
              <p:nvPr/>
            </p:nvSpPr>
            <p:spPr>
              <a:xfrm>
                <a:off x="5231250" y="303270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0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2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0" name="Google Shape;840;p22"/>
              <p:cNvSpPr/>
              <p:nvPr/>
            </p:nvSpPr>
            <p:spPr>
              <a:xfrm>
                <a:off x="5199725" y="3033150"/>
                <a:ext cx="10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83" extrusionOk="0">
                    <a:moveTo>
                      <a:pt x="278" y="1"/>
                    </a:moveTo>
                    <a:cubicBezTo>
                      <a:pt x="181" y="130"/>
                      <a:pt x="88" y="263"/>
                      <a:pt x="0" y="399"/>
                    </a:cubicBezTo>
                    <a:cubicBezTo>
                      <a:pt x="46" y="449"/>
                      <a:pt x="110" y="483"/>
                      <a:pt x="184" y="483"/>
                    </a:cubicBezTo>
                    <a:cubicBezTo>
                      <a:pt x="322" y="483"/>
                      <a:pt x="435" y="371"/>
                      <a:pt x="435" y="233"/>
                    </a:cubicBezTo>
                    <a:cubicBezTo>
                      <a:pt x="435" y="127"/>
                      <a:pt x="370" y="38"/>
                      <a:pt x="2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1" name="Google Shape;841;p22"/>
              <p:cNvSpPr/>
              <p:nvPr/>
            </p:nvSpPr>
            <p:spPr>
              <a:xfrm>
                <a:off x="5214650" y="313220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2" name="Google Shape;842;p22"/>
              <p:cNvSpPr/>
              <p:nvPr/>
            </p:nvSpPr>
            <p:spPr>
              <a:xfrm>
                <a:off x="5181475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3" name="Google Shape;843;p22"/>
              <p:cNvSpPr/>
              <p:nvPr/>
            </p:nvSpPr>
            <p:spPr>
              <a:xfrm>
                <a:off x="5231250" y="309902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0" y="502"/>
                    </a:cubicBezTo>
                    <a:cubicBezTo>
                      <a:pt x="389" y="502"/>
                      <a:pt x="500" y="389"/>
                      <a:pt x="500" y="251"/>
                    </a:cubicBezTo>
                    <a:cubicBezTo>
                      <a:pt x="500" y="112"/>
                      <a:pt x="389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4" name="Google Shape;844;p22"/>
              <p:cNvSpPr/>
              <p:nvPr/>
            </p:nvSpPr>
            <p:spPr>
              <a:xfrm>
                <a:off x="5198050" y="30990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2"/>
                      <a:pt x="1" y="251"/>
                    </a:cubicBezTo>
                    <a:cubicBezTo>
                      <a:pt x="1" y="389"/>
                      <a:pt x="113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5" name="Google Shape;845;p22"/>
              <p:cNvSpPr/>
              <p:nvPr/>
            </p:nvSpPr>
            <p:spPr>
              <a:xfrm>
                <a:off x="5181975" y="3065850"/>
                <a:ext cx="120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482" h="502" extrusionOk="0">
                    <a:moveTo>
                      <a:pt x="231" y="1"/>
                    </a:moveTo>
                    <a:cubicBezTo>
                      <a:pt x="212" y="1"/>
                      <a:pt x="194" y="8"/>
                      <a:pt x="176" y="12"/>
                    </a:cubicBezTo>
                    <a:cubicBezTo>
                      <a:pt x="116" y="124"/>
                      <a:pt x="58" y="236"/>
                      <a:pt x="0" y="349"/>
                    </a:cubicBezTo>
                    <a:cubicBezTo>
                      <a:pt x="38" y="439"/>
                      <a:pt x="127" y="502"/>
                      <a:pt x="231" y="502"/>
                    </a:cubicBezTo>
                    <a:cubicBezTo>
                      <a:pt x="369" y="502"/>
                      <a:pt x="481" y="390"/>
                      <a:pt x="481" y="251"/>
                    </a:cubicBezTo>
                    <a:cubicBezTo>
                      <a:pt x="481" y="113"/>
                      <a:pt x="369" y="1"/>
                      <a:pt x="2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6" name="Google Shape;846;p22"/>
              <p:cNvSpPr/>
              <p:nvPr/>
            </p:nvSpPr>
            <p:spPr>
              <a:xfrm>
                <a:off x="5231250" y="31653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0"/>
                    </a:moveTo>
                    <a:cubicBezTo>
                      <a:pt x="112" y="0"/>
                      <a:pt x="0" y="113"/>
                      <a:pt x="0" y="251"/>
                    </a:cubicBezTo>
                    <a:cubicBezTo>
                      <a:pt x="0" y="390"/>
                      <a:pt x="112" y="501"/>
                      <a:pt x="250" y="501"/>
                    </a:cubicBezTo>
                    <a:cubicBezTo>
                      <a:pt x="389" y="501"/>
                      <a:pt x="500" y="390"/>
                      <a:pt x="500" y="251"/>
                    </a:cubicBezTo>
                    <a:cubicBezTo>
                      <a:pt x="500" y="113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7" name="Google Shape;847;p22"/>
              <p:cNvSpPr/>
              <p:nvPr/>
            </p:nvSpPr>
            <p:spPr>
              <a:xfrm>
                <a:off x="5198050" y="316537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3"/>
                      <a:pt x="1" y="251"/>
                    </a:cubicBezTo>
                    <a:cubicBezTo>
                      <a:pt x="1" y="390"/>
                      <a:pt x="113" y="501"/>
                      <a:pt x="251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48" name="Google Shape;848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9pPr>
          </a:lstStyle>
          <a:p/>
        </p:txBody>
      </p:sp>
      <p:grpSp>
        <p:nvGrpSpPr>
          <p:cNvPr id="851" name="Google Shape;851;p23"/>
          <p:cNvGrpSpPr/>
          <p:nvPr userDrawn="1"/>
        </p:nvGrpSpPr>
        <p:grpSpPr>
          <a:xfrm>
            <a:off x="7486618" y="1105280"/>
            <a:ext cx="1161905" cy="1077501"/>
            <a:chOff x="272843" y="201005"/>
            <a:chExt cx="1161905" cy="1077501"/>
          </a:xfrm>
        </p:grpSpPr>
        <p:sp>
          <p:nvSpPr>
            <p:cNvPr id="852" name="Google Shape;852;p23"/>
            <p:cNvSpPr/>
            <p:nvPr/>
          </p:nvSpPr>
          <p:spPr>
            <a:xfrm>
              <a:off x="1286422" y="538909"/>
              <a:ext cx="63786" cy="63787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1201883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1286422" y="876686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1370834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948392" y="201514"/>
              <a:ext cx="64041" cy="63405"/>
            </a:xfrm>
            <a:custGeom>
              <a:avLst/>
              <a:gdLst/>
              <a:ahLst/>
              <a:cxnLst/>
              <a:rect l="l" t="t" r="r" b="b"/>
              <a:pathLst>
                <a:path w="503" h="498" extrusionOk="0">
                  <a:moveTo>
                    <a:pt x="230" y="0"/>
                  </a:moveTo>
                  <a:cubicBezTo>
                    <a:pt x="102" y="12"/>
                    <a:pt x="1" y="116"/>
                    <a:pt x="1" y="247"/>
                  </a:cubicBezTo>
                  <a:cubicBezTo>
                    <a:pt x="1" y="385"/>
                    <a:pt x="114" y="497"/>
                    <a:pt x="252" y="497"/>
                  </a:cubicBezTo>
                  <a:cubicBezTo>
                    <a:pt x="390" y="497"/>
                    <a:pt x="502" y="385"/>
                    <a:pt x="502" y="247"/>
                  </a:cubicBezTo>
                  <a:cubicBezTo>
                    <a:pt x="502" y="180"/>
                    <a:pt x="475" y="120"/>
                    <a:pt x="433" y="75"/>
                  </a:cubicBezTo>
                  <a:cubicBezTo>
                    <a:pt x="366" y="49"/>
                    <a:pt x="298" y="24"/>
                    <a:pt x="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23"/>
            <p:cNvSpPr/>
            <p:nvPr/>
          </p:nvSpPr>
          <p:spPr>
            <a:xfrm>
              <a:off x="948392" y="538909"/>
              <a:ext cx="64041" cy="63787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4" y="0"/>
                    <a:pt x="1" y="112"/>
                    <a:pt x="1" y="250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1032932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23"/>
            <p:cNvSpPr/>
            <p:nvPr/>
          </p:nvSpPr>
          <p:spPr>
            <a:xfrm>
              <a:off x="863981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23"/>
            <p:cNvSpPr/>
            <p:nvPr/>
          </p:nvSpPr>
          <p:spPr>
            <a:xfrm>
              <a:off x="1117471" y="876686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948392" y="876686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23"/>
            <p:cNvSpPr/>
            <p:nvPr/>
          </p:nvSpPr>
          <p:spPr>
            <a:xfrm>
              <a:off x="1201883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23"/>
            <p:cNvSpPr/>
            <p:nvPr/>
          </p:nvSpPr>
          <p:spPr>
            <a:xfrm>
              <a:off x="1032932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23"/>
            <p:cNvSpPr/>
            <p:nvPr/>
          </p:nvSpPr>
          <p:spPr>
            <a:xfrm>
              <a:off x="1117471" y="538909"/>
              <a:ext cx="63913" cy="63787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23"/>
            <p:cNvSpPr/>
            <p:nvPr/>
          </p:nvSpPr>
          <p:spPr>
            <a:xfrm>
              <a:off x="1117471" y="1214591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948392" y="1214591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0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23"/>
            <p:cNvSpPr/>
            <p:nvPr/>
          </p:nvSpPr>
          <p:spPr>
            <a:xfrm>
              <a:off x="1201883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23"/>
            <p:cNvSpPr/>
            <p:nvPr/>
          </p:nvSpPr>
          <p:spPr>
            <a:xfrm>
              <a:off x="1032932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779569" y="201005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23"/>
            <p:cNvSpPr/>
            <p:nvPr/>
          </p:nvSpPr>
          <p:spPr>
            <a:xfrm>
              <a:off x="610618" y="201005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1" name="Google Shape;871;p23"/>
            <p:cNvSpPr/>
            <p:nvPr/>
          </p:nvSpPr>
          <p:spPr>
            <a:xfrm>
              <a:off x="779569" y="538909"/>
              <a:ext cx="63786" cy="63787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12" y="0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23"/>
            <p:cNvSpPr/>
            <p:nvPr/>
          </p:nvSpPr>
          <p:spPr>
            <a:xfrm>
              <a:off x="610618" y="538909"/>
              <a:ext cx="63913" cy="63787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23"/>
            <p:cNvSpPr/>
            <p:nvPr/>
          </p:nvSpPr>
          <p:spPr>
            <a:xfrm>
              <a:off x="695157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23"/>
            <p:cNvSpPr/>
            <p:nvPr/>
          </p:nvSpPr>
          <p:spPr>
            <a:xfrm>
              <a:off x="779569" y="876686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5" name="Google Shape;875;p23"/>
            <p:cNvSpPr/>
            <p:nvPr/>
          </p:nvSpPr>
          <p:spPr>
            <a:xfrm>
              <a:off x="610618" y="876686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23"/>
            <p:cNvSpPr/>
            <p:nvPr/>
          </p:nvSpPr>
          <p:spPr>
            <a:xfrm>
              <a:off x="863981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23"/>
            <p:cNvSpPr/>
            <p:nvPr/>
          </p:nvSpPr>
          <p:spPr>
            <a:xfrm>
              <a:off x="695157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23"/>
            <p:cNvSpPr/>
            <p:nvPr/>
          </p:nvSpPr>
          <p:spPr>
            <a:xfrm>
              <a:off x="779569" y="1214591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23"/>
            <p:cNvSpPr/>
            <p:nvPr/>
          </p:nvSpPr>
          <p:spPr>
            <a:xfrm>
              <a:off x="610618" y="1214591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23"/>
            <p:cNvSpPr/>
            <p:nvPr/>
          </p:nvSpPr>
          <p:spPr>
            <a:xfrm>
              <a:off x="863981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1"/>
                    <a:pt x="251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23"/>
            <p:cNvSpPr/>
            <p:nvPr/>
          </p:nvSpPr>
          <p:spPr>
            <a:xfrm>
              <a:off x="695157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23"/>
            <p:cNvSpPr/>
            <p:nvPr/>
          </p:nvSpPr>
          <p:spPr>
            <a:xfrm>
              <a:off x="441666" y="538909"/>
              <a:ext cx="63913" cy="63787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23"/>
            <p:cNvSpPr/>
            <p:nvPr/>
          </p:nvSpPr>
          <p:spPr>
            <a:xfrm>
              <a:off x="526078" y="369957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365657" y="372376"/>
              <a:ext cx="55383" cy="61496"/>
            </a:xfrm>
            <a:custGeom>
              <a:avLst/>
              <a:gdLst/>
              <a:ahLst/>
              <a:cxnLst/>
              <a:rect l="l" t="t" r="r" b="b"/>
              <a:pathLst>
                <a:path w="435" h="483" extrusionOk="0">
                  <a:moveTo>
                    <a:pt x="279" y="0"/>
                  </a:moveTo>
                  <a:cubicBezTo>
                    <a:pt x="182" y="129"/>
                    <a:pt x="89" y="261"/>
                    <a:pt x="0" y="398"/>
                  </a:cubicBezTo>
                  <a:cubicBezTo>
                    <a:pt x="46" y="448"/>
                    <a:pt x="111" y="482"/>
                    <a:pt x="184" y="482"/>
                  </a:cubicBezTo>
                  <a:cubicBezTo>
                    <a:pt x="323" y="482"/>
                    <a:pt x="435" y="370"/>
                    <a:pt x="435" y="232"/>
                  </a:cubicBezTo>
                  <a:cubicBezTo>
                    <a:pt x="435" y="126"/>
                    <a:pt x="370" y="37"/>
                    <a:pt x="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23"/>
            <p:cNvSpPr/>
            <p:nvPr/>
          </p:nvSpPr>
          <p:spPr>
            <a:xfrm>
              <a:off x="441666" y="876686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23"/>
            <p:cNvSpPr/>
            <p:nvPr/>
          </p:nvSpPr>
          <p:spPr>
            <a:xfrm>
              <a:off x="272843" y="876686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0" y="389"/>
                    <a:pt x="500" y="251"/>
                  </a:cubicBezTo>
                  <a:cubicBezTo>
                    <a:pt x="500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23"/>
            <p:cNvSpPr/>
            <p:nvPr/>
          </p:nvSpPr>
          <p:spPr>
            <a:xfrm>
              <a:off x="526078" y="707734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23"/>
            <p:cNvSpPr/>
            <p:nvPr/>
          </p:nvSpPr>
          <p:spPr>
            <a:xfrm>
              <a:off x="357254" y="707734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23"/>
            <p:cNvSpPr/>
            <p:nvPr/>
          </p:nvSpPr>
          <p:spPr>
            <a:xfrm>
              <a:off x="275262" y="538909"/>
              <a:ext cx="61367" cy="63787"/>
            </a:xfrm>
            <a:custGeom>
              <a:avLst/>
              <a:gdLst/>
              <a:ahLst/>
              <a:cxnLst/>
              <a:rect l="l" t="t" r="r" b="b"/>
              <a:pathLst>
                <a:path w="482" h="501" extrusionOk="0">
                  <a:moveTo>
                    <a:pt x="232" y="0"/>
                  </a:moveTo>
                  <a:cubicBezTo>
                    <a:pt x="212" y="0"/>
                    <a:pt x="194" y="6"/>
                    <a:pt x="176" y="11"/>
                  </a:cubicBezTo>
                  <a:cubicBezTo>
                    <a:pt x="117" y="123"/>
                    <a:pt x="59" y="235"/>
                    <a:pt x="0" y="348"/>
                  </a:cubicBezTo>
                  <a:cubicBezTo>
                    <a:pt x="39" y="438"/>
                    <a:pt x="128" y="501"/>
                    <a:pt x="232" y="501"/>
                  </a:cubicBezTo>
                  <a:cubicBezTo>
                    <a:pt x="370" y="501"/>
                    <a:pt x="481" y="389"/>
                    <a:pt x="481" y="250"/>
                  </a:cubicBezTo>
                  <a:cubicBezTo>
                    <a:pt x="481" y="112"/>
                    <a:pt x="370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23"/>
            <p:cNvSpPr/>
            <p:nvPr/>
          </p:nvSpPr>
          <p:spPr>
            <a:xfrm>
              <a:off x="526078" y="1045639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1"/>
                    <a:pt x="252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23"/>
            <p:cNvSpPr/>
            <p:nvPr/>
          </p:nvSpPr>
          <p:spPr>
            <a:xfrm>
              <a:off x="357254" y="1045639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0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2" name="Google Shape;892;p23"/>
          <p:cNvSpPr/>
          <p:nvPr userDrawn="1"/>
        </p:nvSpPr>
        <p:spPr>
          <a:xfrm>
            <a:off x="0" y="0"/>
            <a:ext cx="2559911" cy="1557623"/>
          </a:xfrm>
          <a:custGeom>
            <a:avLst/>
            <a:gdLst/>
            <a:ahLst/>
            <a:cxnLst/>
            <a:rect l="l" t="t" r="r" b="b"/>
            <a:pathLst>
              <a:path w="25367" h="15435" extrusionOk="0">
                <a:moveTo>
                  <a:pt x="0" y="1"/>
                </a:moveTo>
                <a:lnTo>
                  <a:pt x="0" y="15434"/>
                </a:lnTo>
                <a:cubicBezTo>
                  <a:pt x="1647" y="15119"/>
                  <a:pt x="2911" y="13656"/>
                  <a:pt x="2437" y="11367"/>
                </a:cubicBezTo>
                <a:cubicBezTo>
                  <a:pt x="2028" y="9073"/>
                  <a:pt x="3060" y="7327"/>
                  <a:pt x="4719" y="6664"/>
                </a:cubicBezTo>
                <a:cubicBezTo>
                  <a:pt x="5163" y="6479"/>
                  <a:pt x="5562" y="6401"/>
                  <a:pt x="5930" y="6401"/>
                </a:cubicBezTo>
                <a:cubicBezTo>
                  <a:pt x="7277" y="6401"/>
                  <a:pt x="8225" y="7440"/>
                  <a:pt x="9567" y="8066"/>
                </a:cubicBezTo>
                <a:cubicBezTo>
                  <a:pt x="10345" y="8414"/>
                  <a:pt x="10947" y="8606"/>
                  <a:pt x="11488" y="8606"/>
                </a:cubicBezTo>
                <a:cubicBezTo>
                  <a:pt x="12349" y="8606"/>
                  <a:pt x="13059" y="8123"/>
                  <a:pt x="14087" y="7020"/>
                </a:cubicBezTo>
                <a:cubicBezTo>
                  <a:pt x="15682" y="5308"/>
                  <a:pt x="16164" y="4745"/>
                  <a:pt x="17267" y="4745"/>
                </a:cubicBezTo>
                <a:cubicBezTo>
                  <a:pt x="17607" y="4745"/>
                  <a:pt x="18006" y="4799"/>
                  <a:pt x="18515" y="4888"/>
                </a:cubicBezTo>
                <a:cubicBezTo>
                  <a:pt x="19220" y="5012"/>
                  <a:pt x="19888" y="5078"/>
                  <a:pt x="20510" y="5078"/>
                </a:cubicBezTo>
                <a:cubicBezTo>
                  <a:pt x="23453" y="5078"/>
                  <a:pt x="25367" y="3615"/>
                  <a:pt x="253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1"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9pPr>
          </a:lstStyle>
          <a:p/>
        </p:txBody>
      </p:sp>
      <p:sp>
        <p:nvSpPr>
          <p:cNvPr id="895" name="Google Shape;895;p24"/>
          <p:cNvSpPr/>
          <p:nvPr userDrawn="1"/>
        </p:nvSpPr>
        <p:spPr>
          <a:xfrm>
            <a:off x="0" y="4040598"/>
            <a:ext cx="2503585" cy="1102909"/>
          </a:xfrm>
          <a:custGeom>
            <a:avLst/>
            <a:gdLst/>
            <a:ahLst/>
            <a:cxnLst/>
            <a:rect l="l" t="t" r="r" b="b"/>
            <a:pathLst>
              <a:path w="26303" h="11587" extrusionOk="0">
                <a:moveTo>
                  <a:pt x="2698" y="0"/>
                </a:moveTo>
                <a:cubicBezTo>
                  <a:pt x="1911" y="0"/>
                  <a:pt x="1052" y="234"/>
                  <a:pt x="0" y="665"/>
                </a:cubicBezTo>
                <a:lnTo>
                  <a:pt x="0" y="11586"/>
                </a:lnTo>
                <a:lnTo>
                  <a:pt x="26303" y="11586"/>
                </a:lnTo>
                <a:cubicBezTo>
                  <a:pt x="25320" y="7728"/>
                  <a:pt x="22384" y="6105"/>
                  <a:pt x="18307" y="6105"/>
                </a:cubicBezTo>
                <a:cubicBezTo>
                  <a:pt x="17231" y="6105"/>
                  <a:pt x="16075" y="6218"/>
                  <a:pt x="14855" y="6433"/>
                </a:cubicBezTo>
                <a:cubicBezTo>
                  <a:pt x="13974" y="6588"/>
                  <a:pt x="13284" y="6680"/>
                  <a:pt x="12696" y="6680"/>
                </a:cubicBezTo>
                <a:cubicBezTo>
                  <a:pt x="10787" y="6680"/>
                  <a:pt x="9954" y="5707"/>
                  <a:pt x="7193" y="2745"/>
                </a:cubicBezTo>
                <a:cubicBezTo>
                  <a:pt x="5415" y="836"/>
                  <a:pt x="4187" y="0"/>
                  <a:pt x="26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6" name="Google Shape;896;p24"/>
          <p:cNvSpPr/>
          <p:nvPr userDrawn="1"/>
        </p:nvSpPr>
        <p:spPr>
          <a:xfrm>
            <a:off x="5861734" y="-1560"/>
            <a:ext cx="3282245" cy="2534000"/>
          </a:xfrm>
          <a:custGeom>
            <a:avLst/>
            <a:gdLst/>
            <a:ahLst/>
            <a:cxnLst/>
            <a:rect l="l" t="t" r="r" b="b"/>
            <a:pathLst>
              <a:path w="25780" h="19903" extrusionOk="0">
                <a:moveTo>
                  <a:pt x="227" y="1"/>
                </a:moveTo>
                <a:cubicBezTo>
                  <a:pt x="0" y="3963"/>
                  <a:pt x="2559" y="5549"/>
                  <a:pt x="6495" y="5549"/>
                </a:cubicBezTo>
                <a:cubicBezTo>
                  <a:pt x="6689" y="5549"/>
                  <a:pt x="6885" y="5546"/>
                  <a:pt x="7085" y="5538"/>
                </a:cubicBezTo>
                <a:cubicBezTo>
                  <a:pt x="7306" y="5530"/>
                  <a:pt x="7507" y="5525"/>
                  <a:pt x="7693" y="5525"/>
                </a:cubicBezTo>
                <a:cubicBezTo>
                  <a:pt x="9563" y="5525"/>
                  <a:pt x="9854" y="6024"/>
                  <a:pt x="11635" y="8551"/>
                </a:cubicBezTo>
                <a:cubicBezTo>
                  <a:pt x="12726" y="10099"/>
                  <a:pt x="13489" y="10713"/>
                  <a:pt x="14641" y="10713"/>
                </a:cubicBezTo>
                <a:cubicBezTo>
                  <a:pt x="15148" y="10713"/>
                  <a:pt x="15731" y="10594"/>
                  <a:pt x="16450" y="10383"/>
                </a:cubicBezTo>
                <a:cubicBezTo>
                  <a:pt x="17878" y="9941"/>
                  <a:pt x="19001" y="9073"/>
                  <a:pt x="20307" y="9073"/>
                </a:cubicBezTo>
                <a:cubicBezTo>
                  <a:pt x="20830" y="9073"/>
                  <a:pt x="21382" y="9212"/>
                  <a:pt x="21995" y="9573"/>
                </a:cubicBezTo>
                <a:cubicBezTo>
                  <a:pt x="23719" y="10551"/>
                  <a:pt x="24592" y="12628"/>
                  <a:pt x="23795" y="15090"/>
                </a:cubicBezTo>
                <a:cubicBezTo>
                  <a:pt x="22942" y="17498"/>
                  <a:pt x="24062" y="19279"/>
                  <a:pt x="25779" y="19903"/>
                </a:cubicBezTo>
                <a:lnTo>
                  <a:pt x="25779" y="59"/>
                </a:lnTo>
                <a:cubicBezTo>
                  <a:pt x="25755" y="39"/>
                  <a:pt x="25729" y="20"/>
                  <a:pt x="25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4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9pPr>
          </a:lstStyle>
          <a:p/>
        </p:txBody>
      </p:sp>
      <p:sp>
        <p:nvSpPr>
          <p:cNvPr id="899" name="Google Shape;899;p25"/>
          <p:cNvSpPr/>
          <p:nvPr userDrawn="1"/>
        </p:nvSpPr>
        <p:spPr>
          <a:xfrm flipH="1">
            <a:off x="-24" y="3514228"/>
            <a:ext cx="2990376" cy="1630768"/>
          </a:xfrm>
          <a:custGeom>
            <a:avLst/>
            <a:gdLst/>
            <a:ahLst/>
            <a:cxnLst/>
            <a:rect l="l" t="t" r="r" b="b"/>
            <a:pathLst>
              <a:path w="41598" h="22685" extrusionOk="0">
                <a:moveTo>
                  <a:pt x="41598" y="1"/>
                </a:moveTo>
                <a:cubicBezTo>
                  <a:pt x="39765" y="1111"/>
                  <a:pt x="38641" y="3300"/>
                  <a:pt x="39266" y="6321"/>
                </a:cubicBezTo>
                <a:cubicBezTo>
                  <a:pt x="39974" y="10291"/>
                  <a:pt x="38188" y="13312"/>
                  <a:pt x="35318" y="14458"/>
                </a:cubicBezTo>
                <a:cubicBezTo>
                  <a:pt x="34549" y="14779"/>
                  <a:pt x="33860" y="14914"/>
                  <a:pt x="33222" y="14914"/>
                </a:cubicBezTo>
                <a:cubicBezTo>
                  <a:pt x="30892" y="14914"/>
                  <a:pt x="29251" y="13115"/>
                  <a:pt x="26930" y="12033"/>
                </a:cubicBezTo>
                <a:cubicBezTo>
                  <a:pt x="25584" y="11430"/>
                  <a:pt x="24543" y="11099"/>
                  <a:pt x="23606" y="11099"/>
                </a:cubicBezTo>
                <a:cubicBezTo>
                  <a:pt x="22117" y="11099"/>
                  <a:pt x="20889" y="11935"/>
                  <a:pt x="19110" y="13843"/>
                </a:cubicBezTo>
                <a:cubicBezTo>
                  <a:pt x="16350" y="16806"/>
                  <a:pt x="15516" y="17779"/>
                  <a:pt x="13607" y="17779"/>
                </a:cubicBezTo>
                <a:cubicBezTo>
                  <a:pt x="13019" y="17779"/>
                  <a:pt x="12328" y="17687"/>
                  <a:pt x="11448" y="17531"/>
                </a:cubicBezTo>
                <a:cubicBezTo>
                  <a:pt x="10228" y="17317"/>
                  <a:pt x="9072" y="17204"/>
                  <a:pt x="7996" y="17204"/>
                </a:cubicBezTo>
                <a:cubicBezTo>
                  <a:pt x="3919" y="17204"/>
                  <a:pt x="984" y="18826"/>
                  <a:pt x="0" y="22685"/>
                </a:cubicBezTo>
                <a:lnTo>
                  <a:pt x="41598" y="22685"/>
                </a:lnTo>
                <a:lnTo>
                  <a:pt x="415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00" name="Google Shape;900;p25"/>
          <p:cNvGrpSpPr/>
          <p:nvPr userDrawn="1"/>
        </p:nvGrpSpPr>
        <p:grpSpPr>
          <a:xfrm>
            <a:off x="7689820" y="341676"/>
            <a:ext cx="1246311" cy="1246438"/>
            <a:chOff x="5150350" y="4928275"/>
            <a:chExt cx="244725" cy="244750"/>
          </a:xfrm>
        </p:grpSpPr>
        <p:sp>
          <p:nvSpPr>
            <p:cNvPr id="901" name="Google Shape;901;p25"/>
            <p:cNvSpPr/>
            <p:nvPr/>
          </p:nvSpPr>
          <p:spPr>
            <a:xfrm>
              <a:off x="536595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0" y="114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1" y="390"/>
                    <a:pt x="501" y="252"/>
                  </a:cubicBezTo>
                  <a:cubicBezTo>
                    <a:pt x="501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25"/>
            <p:cNvSpPr/>
            <p:nvPr/>
          </p:nvSpPr>
          <p:spPr>
            <a:xfrm>
              <a:off x="5349350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536595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1" y="390"/>
                    <a:pt x="501" y="251"/>
                  </a:cubicBezTo>
                  <a:cubicBezTo>
                    <a:pt x="501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538252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5299600" y="4961550"/>
              <a:ext cx="12550" cy="12450"/>
            </a:xfrm>
            <a:custGeom>
              <a:avLst/>
              <a:gdLst/>
              <a:ahLst/>
              <a:cxnLst/>
              <a:rect l="l" t="t" r="r" b="b"/>
              <a:pathLst>
                <a:path w="502" h="498" extrusionOk="0">
                  <a:moveTo>
                    <a:pt x="229" y="1"/>
                  </a:moveTo>
                  <a:cubicBezTo>
                    <a:pt x="102" y="12"/>
                    <a:pt x="1" y="116"/>
                    <a:pt x="1" y="247"/>
                  </a:cubicBezTo>
                  <a:cubicBezTo>
                    <a:pt x="1" y="385"/>
                    <a:pt x="112" y="498"/>
                    <a:pt x="251" y="498"/>
                  </a:cubicBezTo>
                  <a:cubicBezTo>
                    <a:pt x="389" y="498"/>
                    <a:pt x="502" y="385"/>
                    <a:pt x="502" y="247"/>
                  </a:cubicBezTo>
                  <a:cubicBezTo>
                    <a:pt x="502" y="180"/>
                    <a:pt x="475" y="121"/>
                    <a:pt x="432" y="76"/>
                  </a:cubicBezTo>
                  <a:cubicBezTo>
                    <a:pt x="365" y="50"/>
                    <a:pt x="298" y="24"/>
                    <a:pt x="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52996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1" y="114"/>
                    <a:pt x="1" y="252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2"/>
                  </a:cubicBezTo>
                  <a:cubicBezTo>
                    <a:pt x="502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5316200" y="49946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1"/>
                  </a:moveTo>
                  <a:cubicBezTo>
                    <a:pt x="112" y="1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528302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533277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25"/>
            <p:cNvSpPr/>
            <p:nvPr/>
          </p:nvSpPr>
          <p:spPr>
            <a:xfrm>
              <a:off x="52996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25"/>
            <p:cNvSpPr/>
            <p:nvPr/>
          </p:nvSpPr>
          <p:spPr>
            <a:xfrm>
              <a:off x="534935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5316200" y="50609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25"/>
            <p:cNvSpPr/>
            <p:nvPr/>
          </p:nvSpPr>
          <p:spPr>
            <a:xfrm>
              <a:off x="533277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5332775" y="51604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25"/>
            <p:cNvSpPr/>
            <p:nvPr/>
          </p:nvSpPr>
          <p:spPr>
            <a:xfrm>
              <a:off x="5299600" y="51604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25"/>
            <p:cNvSpPr/>
            <p:nvPr/>
          </p:nvSpPr>
          <p:spPr>
            <a:xfrm>
              <a:off x="5349350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5316200" y="51273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5266425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5233275" y="49614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526642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5233275" y="50277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0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5249825" y="49946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1"/>
                  </a:moveTo>
                  <a:cubicBezTo>
                    <a:pt x="114" y="1"/>
                    <a:pt x="1" y="112"/>
                    <a:pt x="1" y="250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526642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25"/>
            <p:cNvSpPr/>
            <p:nvPr/>
          </p:nvSpPr>
          <p:spPr>
            <a:xfrm>
              <a:off x="5233275" y="50941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0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25"/>
            <p:cNvSpPr/>
            <p:nvPr/>
          </p:nvSpPr>
          <p:spPr>
            <a:xfrm>
              <a:off x="528302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6" name="Google Shape;926;p25"/>
            <p:cNvSpPr/>
            <p:nvPr/>
          </p:nvSpPr>
          <p:spPr>
            <a:xfrm>
              <a:off x="5249825" y="50609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25"/>
            <p:cNvSpPr/>
            <p:nvPr/>
          </p:nvSpPr>
          <p:spPr>
            <a:xfrm>
              <a:off x="5266425" y="51604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25"/>
            <p:cNvSpPr/>
            <p:nvPr/>
          </p:nvSpPr>
          <p:spPr>
            <a:xfrm>
              <a:off x="5233275" y="51604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25"/>
            <p:cNvSpPr/>
            <p:nvPr/>
          </p:nvSpPr>
          <p:spPr>
            <a:xfrm>
              <a:off x="528302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25"/>
            <p:cNvSpPr/>
            <p:nvPr/>
          </p:nvSpPr>
          <p:spPr>
            <a:xfrm>
              <a:off x="5249825" y="51273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25"/>
            <p:cNvSpPr/>
            <p:nvPr/>
          </p:nvSpPr>
          <p:spPr>
            <a:xfrm>
              <a:off x="52001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25"/>
            <p:cNvSpPr/>
            <p:nvPr/>
          </p:nvSpPr>
          <p:spPr>
            <a:xfrm>
              <a:off x="521667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2" y="1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25"/>
            <p:cNvSpPr/>
            <p:nvPr/>
          </p:nvSpPr>
          <p:spPr>
            <a:xfrm>
              <a:off x="5185150" y="4995100"/>
              <a:ext cx="10900" cy="12050"/>
            </a:xfrm>
            <a:custGeom>
              <a:avLst/>
              <a:gdLst/>
              <a:ahLst/>
              <a:cxnLst/>
              <a:rect l="l" t="t" r="r" b="b"/>
              <a:pathLst>
                <a:path w="436" h="482" extrusionOk="0">
                  <a:moveTo>
                    <a:pt x="279" y="0"/>
                  </a:moveTo>
                  <a:cubicBezTo>
                    <a:pt x="182" y="129"/>
                    <a:pt x="89" y="261"/>
                    <a:pt x="1" y="398"/>
                  </a:cubicBezTo>
                  <a:cubicBezTo>
                    <a:pt x="46" y="449"/>
                    <a:pt x="111" y="482"/>
                    <a:pt x="185" y="482"/>
                  </a:cubicBezTo>
                  <a:cubicBezTo>
                    <a:pt x="323" y="482"/>
                    <a:pt x="436" y="370"/>
                    <a:pt x="436" y="231"/>
                  </a:cubicBezTo>
                  <a:cubicBezTo>
                    <a:pt x="436" y="127"/>
                    <a:pt x="370" y="38"/>
                    <a:pt x="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25"/>
            <p:cNvSpPr/>
            <p:nvPr/>
          </p:nvSpPr>
          <p:spPr>
            <a:xfrm>
              <a:off x="52001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5166900" y="50941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25"/>
            <p:cNvSpPr/>
            <p:nvPr/>
          </p:nvSpPr>
          <p:spPr>
            <a:xfrm>
              <a:off x="521667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25"/>
            <p:cNvSpPr/>
            <p:nvPr/>
          </p:nvSpPr>
          <p:spPr>
            <a:xfrm>
              <a:off x="518350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5167400" y="5027775"/>
              <a:ext cx="12075" cy="12575"/>
            </a:xfrm>
            <a:custGeom>
              <a:avLst/>
              <a:gdLst/>
              <a:ahLst/>
              <a:cxnLst/>
              <a:rect l="l" t="t" r="r" b="b"/>
              <a:pathLst>
                <a:path w="483" h="503" extrusionOk="0">
                  <a:moveTo>
                    <a:pt x="231" y="1"/>
                  </a:moveTo>
                  <a:cubicBezTo>
                    <a:pt x="212" y="1"/>
                    <a:pt x="195" y="8"/>
                    <a:pt x="176" y="12"/>
                  </a:cubicBezTo>
                  <a:cubicBezTo>
                    <a:pt x="117" y="124"/>
                    <a:pt x="59" y="237"/>
                    <a:pt x="1" y="349"/>
                  </a:cubicBezTo>
                  <a:cubicBezTo>
                    <a:pt x="39" y="439"/>
                    <a:pt x="128" y="502"/>
                    <a:pt x="231" y="502"/>
                  </a:cubicBezTo>
                  <a:cubicBezTo>
                    <a:pt x="370" y="502"/>
                    <a:pt x="482" y="390"/>
                    <a:pt x="482" y="252"/>
                  </a:cubicBezTo>
                  <a:cubicBezTo>
                    <a:pt x="482" y="114"/>
                    <a:pt x="370" y="1"/>
                    <a:pt x="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25"/>
            <p:cNvSpPr/>
            <p:nvPr/>
          </p:nvSpPr>
          <p:spPr>
            <a:xfrm>
              <a:off x="521667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25"/>
            <p:cNvSpPr/>
            <p:nvPr/>
          </p:nvSpPr>
          <p:spPr>
            <a:xfrm>
              <a:off x="5183500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5349350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5332775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534935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536595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0" y="114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1" y="390"/>
                    <a:pt x="501" y="252"/>
                  </a:cubicBezTo>
                  <a:cubicBezTo>
                    <a:pt x="501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25"/>
            <p:cNvSpPr/>
            <p:nvPr/>
          </p:nvSpPr>
          <p:spPr>
            <a:xfrm>
              <a:off x="5283025" y="4928375"/>
              <a:ext cx="12550" cy="12450"/>
            </a:xfrm>
            <a:custGeom>
              <a:avLst/>
              <a:gdLst/>
              <a:ahLst/>
              <a:cxnLst/>
              <a:rect l="l" t="t" r="r" b="b"/>
              <a:pathLst>
                <a:path w="502" h="498" extrusionOk="0">
                  <a:moveTo>
                    <a:pt x="229" y="1"/>
                  </a:moveTo>
                  <a:cubicBezTo>
                    <a:pt x="101" y="12"/>
                    <a:pt x="0" y="116"/>
                    <a:pt x="0" y="247"/>
                  </a:cubicBezTo>
                  <a:cubicBezTo>
                    <a:pt x="0" y="385"/>
                    <a:pt x="113" y="498"/>
                    <a:pt x="251" y="498"/>
                  </a:cubicBezTo>
                  <a:cubicBezTo>
                    <a:pt x="389" y="498"/>
                    <a:pt x="501" y="385"/>
                    <a:pt x="501" y="247"/>
                  </a:cubicBezTo>
                  <a:cubicBezTo>
                    <a:pt x="501" y="181"/>
                    <a:pt x="474" y="120"/>
                    <a:pt x="431" y="76"/>
                  </a:cubicBezTo>
                  <a:cubicBezTo>
                    <a:pt x="364" y="50"/>
                    <a:pt x="297" y="24"/>
                    <a:pt x="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25"/>
            <p:cNvSpPr/>
            <p:nvPr/>
          </p:nvSpPr>
          <p:spPr>
            <a:xfrm>
              <a:off x="528302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25"/>
            <p:cNvSpPr/>
            <p:nvPr/>
          </p:nvSpPr>
          <p:spPr>
            <a:xfrm>
              <a:off x="5299600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2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25"/>
            <p:cNvSpPr/>
            <p:nvPr/>
          </p:nvSpPr>
          <p:spPr>
            <a:xfrm>
              <a:off x="5266425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25"/>
            <p:cNvSpPr/>
            <p:nvPr/>
          </p:nvSpPr>
          <p:spPr>
            <a:xfrm>
              <a:off x="5316200" y="50609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25"/>
            <p:cNvSpPr/>
            <p:nvPr/>
          </p:nvSpPr>
          <p:spPr>
            <a:xfrm>
              <a:off x="528302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25"/>
            <p:cNvSpPr/>
            <p:nvPr/>
          </p:nvSpPr>
          <p:spPr>
            <a:xfrm>
              <a:off x="533277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25"/>
            <p:cNvSpPr/>
            <p:nvPr/>
          </p:nvSpPr>
          <p:spPr>
            <a:xfrm>
              <a:off x="52996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1" y="114"/>
                    <a:pt x="1" y="252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2"/>
                  </a:cubicBezTo>
                  <a:cubicBezTo>
                    <a:pt x="502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5316200" y="49946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1"/>
                  </a:moveTo>
                  <a:cubicBezTo>
                    <a:pt x="112" y="1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5316200" y="51273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528302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533277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52996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5249825" y="49282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0"/>
                    <a:pt x="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5216675" y="49282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5249825" y="49946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1"/>
                  </a:moveTo>
                  <a:cubicBezTo>
                    <a:pt x="114" y="1"/>
                    <a:pt x="1" y="112"/>
                    <a:pt x="1" y="250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521667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2" y="1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5233275" y="49614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5249825" y="50609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521667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526642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5233275" y="50277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5249825" y="51273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521667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526642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5233275" y="50941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5183500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5200100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5168575" y="4961925"/>
              <a:ext cx="10900" cy="12075"/>
            </a:xfrm>
            <a:custGeom>
              <a:avLst/>
              <a:gdLst/>
              <a:ahLst/>
              <a:cxnLst/>
              <a:rect l="l" t="t" r="r" b="b"/>
              <a:pathLst>
                <a:path w="436" h="483" extrusionOk="0">
                  <a:moveTo>
                    <a:pt x="279" y="1"/>
                  </a:moveTo>
                  <a:cubicBezTo>
                    <a:pt x="182" y="129"/>
                    <a:pt x="89" y="262"/>
                    <a:pt x="0" y="398"/>
                  </a:cubicBezTo>
                  <a:cubicBezTo>
                    <a:pt x="47" y="449"/>
                    <a:pt x="111" y="483"/>
                    <a:pt x="184" y="483"/>
                  </a:cubicBezTo>
                  <a:cubicBezTo>
                    <a:pt x="323" y="483"/>
                    <a:pt x="435" y="370"/>
                    <a:pt x="435" y="232"/>
                  </a:cubicBezTo>
                  <a:cubicBezTo>
                    <a:pt x="435" y="126"/>
                    <a:pt x="370" y="37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518350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5150350" y="50609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52001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5166900" y="50277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90"/>
                    <a:pt x="114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5150825" y="4994625"/>
              <a:ext cx="12050" cy="12525"/>
            </a:xfrm>
            <a:custGeom>
              <a:avLst/>
              <a:gdLst/>
              <a:ahLst/>
              <a:cxnLst/>
              <a:rect l="l" t="t" r="r" b="b"/>
              <a:pathLst>
                <a:path w="482" h="501" extrusionOk="0">
                  <a:moveTo>
                    <a:pt x="231" y="1"/>
                  </a:moveTo>
                  <a:cubicBezTo>
                    <a:pt x="212" y="1"/>
                    <a:pt x="194" y="7"/>
                    <a:pt x="176" y="11"/>
                  </a:cubicBezTo>
                  <a:cubicBezTo>
                    <a:pt x="117" y="123"/>
                    <a:pt x="58" y="236"/>
                    <a:pt x="0" y="348"/>
                  </a:cubicBezTo>
                  <a:cubicBezTo>
                    <a:pt x="39" y="438"/>
                    <a:pt x="128" y="501"/>
                    <a:pt x="231" y="501"/>
                  </a:cubicBezTo>
                  <a:cubicBezTo>
                    <a:pt x="370" y="501"/>
                    <a:pt x="482" y="389"/>
                    <a:pt x="482" y="250"/>
                  </a:cubicBezTo>
                  <a:cubicBezTo>
                    <a:pt x="482" y="112"/>
                    <a:pt x="370" y="1"/>
                    <a:pt x="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52001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5166900" y="50941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26"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983" name="Google Shape;983;p26"/>
          <p:cNvSpPr/>
          <p:nvPr userDrawn="1"/>
        </p:nvSpPr>
        <p:spPr>
          <a:xfrm>
            <a:off x="7112277" y="4249951"/>
            <a:ext cx="2031721" cy="894903"/>
          </a:xfrm>
          <a:custGeom>
            <a:avLst/>
            <a:gdLst/>
            <a:ahLst/>
            <a:cxnLst/>
            <a:rect l="l" t="t" r="r" b="b"/>
            <a:pathLst>
              <a:path w="26304" h="11586" extrusionOk="0">
                <a:moveTo>
                  <a:pt x="23606" y="0"/>
                </a:moveTo>
                <a:cubicBezTo>
                  <a:pt x="22117" y="0"/>
                  <a:pt x="20889" y="836"/>
                  <a:pt x="19110" y="2744"/>
                </a:cubicBezTo>
                <a:cubicBezTo>
                  <a:pt x="16350" y="5707"/>
                  <a:pt x="15517" y="6680"/>
                  <a:pt x="13608" y="6680"/>
                </a:cubicBezTo>
                <a:cubicBezTo>
                  <a:pt x="13020" y="6680"/>
                  <a:pt x="12329" y="6588"/>
                  <a:pt x="11448" y="6432"/>
                </a:cubicBezTo>
                <a:cubicBezTo>
                  <a:pt x="10228" y="6218"/>
                  <a:pt x="9073" y="6105"/>
                  <a:pt x="7997" y="6105"/>
                </a:cubicBezTo>
                <a:cubicBezTo>
                  <a:pt x="3919" y="6105"/>
                  <a:pt x="984" y="7727"/>
                  <a:pt x="1" y="11586"/>
                </a:cubicBezTo>
                <a:lnTo>
                  <a:pt x="26303" y="11586"/>
                </a:lnTo>
                <a:lnTo>
                  <a:pt x="26303" y="664"/>
                </a:lnTo>
                <a:cubicBezTo>
                  <a:pt x="25252" y="233"/>
                  <a:pt x="24392" y="0"/>
                  <a:pt x="236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4" name="Google Shape;984;p26"/>
          <p:cNvSpPr/>
          <p:nvPr userDrawn="1"/>
        </p:nvSpPr>
        <p:spPr>
          <a:xfrm>
            <a:off x="-106" y="-105"/>
            <a:ext cx="1710374" cy="1320465"/>
          </a:xfrm>
          <a:custGeom>
            <a:avLst/>
            <a:gdLst/>
            <a:ahLst/>
            <a:cxnLst/>
            <a:rect l="l" t="t" r="r" b="b"/>
            <a:pathLst>
              <a:path w="25780" h="19903" extrusionOk="0">
                <a:moveTo>
                  <a:pt x="75" y="0"/>
                </a:moveTo>
                <a:cubicBezTo>
                  <a:pt x="50" y="19"/>
                  <a:pt x="26" y="38"/>
                  <a:pt x="0" y="59"/>
                </a:cubicBezTo>
                <a:lnTo>
                  <a:pt x="0" y="19902"/>
                </a:lnTo>
                <a:cubicBezTo>
                  <a:pt x="1717" y="19279"/>
                  <a:pt x="2837" y="17498"/>
                  <a:pt x="1984" y="15090"/>
                </a:cubicBezTo>
                <a:cubicBezTo>
                  <a:pt x="1188" y="12627"/>
                  <a:pt x="2060" y="10551"/>
                  <a:pt x="3785" y="9572"/>
                </a:cubicBezTo>
                <a:cubicBezTo>
                  <a:pt x="4398" y="9212"/>
                  <a:pt x="4950" y="9073"/>
                  <a:pt x="5473" y="9073"/>
                </a:cubicBezTo>
                <a:cubicBezTo>
                  <a:pt x="6779" y="9073"/>
                  <a:pt x="7902" y="9941"/>
                  <a:pt x="9330" y="10383"/>
                </a:cubicBezTo>
                <a:cubicBezTo>
                  <a:pt x="10049" y="10593"/>
                  <a:pt x="10632" y="10712"/>
                  <a:pt x="11139" y="10712"/>
                </a:cubicBezTo>
                <a:cubicBezTo>
                  <a:pt x="12290" y="10712"/>
                  <a:pt x="13053" y="10099"/>
                  <a:pt x="14144" y="8551"/>
                </a:cubicBezTo>
                <a:cubicBezTo>
                  <a:pt x="15925" y="6023"/>
                  <a:pt x="16217" y="5524"/>
                  <a:pt x="18086" y="5524"/>
                </a:cubicBezTo>
                <a:cubicBezTo>
                  <a:pt x="18272" y="5524"/>
                  <a:pt x="18474" y="5529"/>
                  <a:pt x="18694" y="5538"/>
                </a:cubicBezTo>
                <a:cubicBezTo>
                  <a:pt x="18894" y="5545"/>
                  <a:pt x="19091" y="5549"/>
                  <a:pt x="19284" y="5549"/>
                </a:cubicBezTo>
                <a:cubicBezTo>
                  <a:pt x="23221" y="5549"/>
                  <a:pt x="25779" y="3962"/>
                  <a:pt x="255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85" name="Google Shape;985;p26"/>
          <p:cNvGrpSpPr/>
          <p:nvPr userDrawn="1"/>
        </p:nvGrpSpPr>
        <p:grpSpPr>
          <a:xfrm>
            <a:off x="7695085" y="343393"/>
            <a:ext cx="1162027" cy="1077488"/>
            <a:chOff x="5181475" y="2999525"/>
            <a:chExt cx="228175" cy="211575"/>
          </a:xfrm>
        </p:grpSpPr>
        <p:sp>
          <p:nvSpPr>
            <p:cNvPr id="986" name="Google Shape;986;p26"/>
            <p:cNvSpPr/>
            <p:nvPr/>
          </p:nvSpPr>
          <p:spPr>
            <a:xfrm>
              <a:off x="5380500" y="30658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26"/>
            <p:cNvSpPr/>
            <p:nvPr/>
          </p:nvSpPr>
          <p:spPr>
            <a:xfrm>
              <a:off x="5363900" y="303270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26"/>
            <p:cNvSpPr/>
            <p:nvPr/>
          </p:nvSpPr>
          <p:spPr>
            <a:xfrm>
              <a:off x="5380500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26"/>
            <p:cNvSpPr/>
            <p:nvPr/>
          </p:nvSpPr>
          <p:spPr>
            <a:xfrm>
              <a:off x="5397100" y="30990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5314175" y="2999625"/>
              <a:ext cx="12525" cy="12450"/>
            </a:xfrm>
            <a:custGeom>
              <a:avLst/>
              <a:gdLst/>
              <a:ahLst/>
              <a:cxnLst/>
              <a:rect l="l" t="t" r="r" b="b"/>
              <a:pathLst>
                <a:path w="501" h="498" extrusionOk="0">
                  <a:moveTo>
                    <a:pt x="229" y="0"/>
                  </a:moveTo>
                  <a:cubicBezTo>
                    <a:pt x="101" y="12"/>
                    <a:pt x="0" y="116"/>
                    <a:pt x="0" y="247"/>
                  </a:cubicBezTo>
                  <a:cubicBezTo>
                    <a:pt x="0" y="385"/>
                    <a:pt x="112" y="497"/>
                    <a:pt x="251" y="497"/>
                  </a:cubicBezTo>
                  <a:cubicBezTo>
                    <a:pt x="389" y="497"/>
                    <a:pt x="500" y="385"/>
                    <a:pt x="500" y="247"/>
                  </a:cubicBezTo>
                  <a:cubicBezTo>
                    <a:pt x="500" y="180"/>
                    <a:pt x="474" y="120"/>
                    <a:pt x="431" y="76"/>
                  </a:cubicBezTo>
                  <a:cubicBezTo>
                    <a:pt x="364" y="49"/>
                    <a:pt x="297" y="24"/>
                    <a:pt x="2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26"/>
            <p:cNvSpPr/>
            <p:nvPr/>
          </p:nvSpPr>
          <p:spPr>
            <a:xfrm>
              <a:off x="5314175" y="30658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0" y="390"/>
                    <a:pt x="500" y="251"/>
                  </a:cubicBezTo>
                  <a:cubicBezTo>
                    <a:pt x="500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5330750" y="303270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26"/>
            <p:cNvSpPr/>
            <p:nvPr/>
          </p:nvSpPr>
          <p:spPr>
            <a:xfrm>
              <a:off x="5297575" y="303270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26"/>
            <p:cNvSpPr/>
            <p:nvPr/>
          </p:nvSpPr>
          <p:spPr>
            <a:xfrm>
              <a:off x="5347325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5314175" y="31322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5363900" y="30990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2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7" name="Google Shape;997;p26"/>
            <p:cNvSpPr/>
            <p:nvPr/>
          </p:nvSpPr>
          <p:spPr>
            <a:xfrm>
              <a:off x="5330750" y="30990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1" y="112"/>
                    <a:pt x="1" y="251"/>
                  </a:cubicBezTo>
                  <a:cubicBezTo>
                    <a:pt x="1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26"/>
            <p:cNvSpPr/>
            <p:nvPr/>
          </p:nvSpPr>
          <p:spPr>
            <a:xfrm>
              <a:off x="5347325" y="30658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26"/>
            <p:cNvSpPr/>
            <p:nvPr/>
          </p:nvSpPr>
          <p:spPr>
            <a:xfrm>
              <a:off x="5347325" y="31985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26"/>
            <p:cNvSpPr/>
            <p:nvPr/>
          </p:nvSpPr>
          <p:spPr>
            <a:xfrm>
              <a:off x="5314175" y="31985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5363900" y="316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1"/>
                    <a:pt x="252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5330750" y="31653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0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5280975" y="29995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5247800" y="29995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5280975" y="30658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5247800" y="30658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5264400" y="303270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1" y="389"/>
                    <a:pt x="501" y="251"/>
                  </a:cubicBezTo>
                  <a:cubicBezTo>
                    <a:pt x="501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5280975" y="31322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5247800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5297575" y="30990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5264400" y="30990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2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1" y="389"/>
                    <a:pt x="501" y="251"/>
                  </a:cubicBezTo>
                  <a:cubicBezTo>
                    <a:pt x="501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5280975" y="3198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5247800" y="31985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5297575" y="31653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5264400" y="31653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1"/>
                    <a:pt x="251" y="501"/>
                  </a:cubicBezTo>
                  <a:cubicBezTo>
                    <a:pt x="390" y="501"/>
                    <a:pt x="501" y="390"/>
                    <a:pt x="501" y="251"/>
                  </a:cubicBezTo>
                  <a:cubicBezTo>
                    <a:pt x="501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5214650" y="30658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5231250" y="303270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5199725" y="3033150"/>
              <a:ext cx="10900" cy="12075"/>
            </a:xfrm>
            <a:custGeom>
              <a:avLst/>
              <a:gdLst/>
              <a:ahLst/>
              <a:cxnLst/>
              <a:rect l="l" t="t" r="r" b="b"/>
              <a:pathLst>
                <a:path w="436" h="483" extrusionOk="0">
                  <a:moveTo>
                    <a:pt x="278" y="1"/>
                  </a:moveTo>
                  <a:cubicBezTo>
                    <a:pt x="181" y="130"/>
                    <a:pt x="88" y="263"/>
                    <a:pt x="0" y="399"/>
                  </a:cubicBezTo>
                  <a:cubicBezTo>
                    <a:pt x="46" y="449"/>
                    <a:pt x="110" y="483"/>
                    <a:pt x="184" y="483"/>
                  </a:cubicBezTo>
                  <a:cubicBezTo>
                    <a:pt x="322" y="483"/>
                    <a:pt x="435" y="371"/>
                    <a:pt x="435" y="233"/>
                  </a:cubicBezTo>
                  <a:cubicBezTo>
                    <a:pt x="435" y="127"/>
                    <a:pt x="370" y="38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5214650" y="31322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5181475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5231250" y="30990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0" y="502"/>
                  </a:cubicBezTo>
                  <a:cubicBezTo>
                    <a:pt x="389" y="502"/>
                    <a:pt x="500" y="389"/>
                    <a:pt x="500" y="251"/>
                  </a:cubicBezTo>
                  <a:cubicBezTo>
                    <a:pt x="500" y="112"/>
                    <a:pt x="389" y="1"/>
                    <a:pt x="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5198050" y="30990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5181975" y="3065850"/>
              <a:ext cx="12050" cy="12550"/>
            </a:xfrm>
            <a:custGeom>
              <a:avLst/>
              <a:gdLst/>
              <a:ahLst/>
              <a:cxnLst/>
              <a:rect l="l" t="t" r="r" b="b"/>
              <a:pathLst>
                <a:path w="482" h="502" extrusionOk="0">
                  <a:moveTo>
                    <a:pt x="231" y="1"/>
                  </a:moveTo>
                  <a:cubicBezTo>
                    <a:pt x="212" y="1"/>
                    <a:pt x="194" y="8"/>
                    <a:pt x="176" y="12"/>
                  </a:cubicBezTo>
                  <a:cubicBezTo>
                    <a:pt x="116" y="124"/>
                    <a:pt x="58" y="236"/>
                    <a:pt x="0" y="349"/>
                  </a:cubicBezTo>
                  <a:cubicBezTo>
                    <a:pt x="38" y="439"/>
                    <a:pt x="127" y="502"/>
                    <a:pt x="231" y="502"/>
                  </a:cubicBezTo>
                  <a:cubicBezTo>
                    <a:pt x="369" y="502"/>
                    <a:pt x="481" y="390"/>
                    <a:pt x="481" y="251"/>
                  </a:cubicBezTo>
                  <a:cubicBezTo>
                    <a:pt x="481" y="113"/>
                    <a:pt x="369" y="1"/>
                    <a:pt x="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5231250" y="31653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0" y="501"/>
                  </a:cubicBezTo>
                  <a:cubicBezTo>
                    <a:pt x="389" y="501"/>
                    <a:pt x="500" y="390"/>
                    <a:pt x="500" y="251"/>
                  </a:cubicBezTo>
                  <a:cubicBezTo>
                    <a:pt x="500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5198050" y="316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5"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27"/>
          <p:cNvSpPr/>
          <p:nvPr userDrawn="1"/>
        </p:nvSpPr>
        <p:spPr>
          <a:xfrm>
            <a:off x="5234151" y="3348001"/>
            <a:ext cx="4079422" cy="1796844"/>
          </a:xfrm>
          <a:custGeom>
            <a:avLst/>
            <a:gdLst/>
            <a:ahLst/>
            <a:cxnLst/>
            <a:rect l="l" t="t" r="r" b="b"/>
            <a:pathLst>
              <a:path w="26304" h="11586" extrusionOk="0">
                <a:moveTo>
                  <a:pt x="23606" y="0"/>
                </a:moveTo>
                <a:cubicBezTo>
                  <a:pt x="22117" y="0"/>
                  <a:pt x="20889" y="836"/>
                  <a:pt x="19110" y="2744"/>
                </a:cubicBezTo>
                <a:cubicBezTo>
                  <a:pt x="16350" y="5707"/>
                  <a:pt x="15517" y="6680"/>
                  <a:pt x="13608" y="6680"/>
                </a:cubicBezTo>
                <a:cubicBezTo>
                  <a:pt x="13020" y="6680"/>
                  <a:pt x="12329" y="6588"/>
                  <a:pt x="11448" y="6432"/>
                </a:cubicBezTo>
                <a:cubicBezTo>
                  <a:pt x="10228" y="6218"/>
                  <a:pt x="9073" y="6105"/>
                  <a:pt x="7997" y="6105"/>
                </a:cubicBezTo>
                <a:cubicBezTo>
                  <a:pt x="3919" y="6105"/>
                  <a:pt x="984" y="7727"/>
                  <a:pt x="1" y="11586"/>
                </a:cubicBezTo>
                <a:lnTo>
                  <a:pt x="26303" y="11586"/>
                </a:lnTo>
                <a:lnTo>
                  <a:pt x="26303" y="664"/>
                </a:lnTo>
                <a:cubicBezTo>
                  <a:pt x="25252" y="233"/>
                  <a:pt x="24392" y="0"/>
                  <a:pt x="236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8" name="Google Shape;1028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9pPr>
          </a:lstStyle>
          <a:p/>
        </p:txBody>
      </p:sp>
      <p:sp>
        <p:nvSpPr>
          <p:cNvPr id="1029" name="Google Shape;1029;p27"/>
          <p:cNvSpPr txBox="1"/>
          <p:nvPr>
            <p:ph type="subTitle" idx="1"/>
          </p:nvPr>
        </p:nvSpPr>
        <p:spPr>
          <a:xfrm>
            <a:off x="1243863" y="2714550"/>
            <a:ext cx="3168000" cy="12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0" name="Google Shape;1030;p27"/>
          <p:cNvSpPr txBox="1"/>
          <p:nvPr>
            <p:ph type="subTitle" idx="2"/>
          </p:nvPr>
        </p:nvSpPr>
        <p:spPr>
          <a:xfrm>
            <a:off x="2448138" y="1596250"/>
            <a:ext cx="759600" cy="8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3500" b="1">
                <a:solidFill>
                  <a:schemeClr val="lt2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1031" name="Google Shape;1031;p27"/>
          <p:cNvSpPr txBox="1"/>
          <p:nvPr>
            <p:ph type="subTitle" idx="3"/>
          </p:nvPr>
        </p:nvSpPr>
        <p:spPr>
          <a:xfrm>
            <a:off x="4732137" y="2714550"/>
            <a:ext cx="3168000" cy="12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2" name="Google Shape;1032;p27"/>
          <p:cNvSpPr txBox="1"/>
          <p:nvPr>
            <p:ph type="subTitle" idx="4"/>
          </p:nvPr>
        </p:nvSpPr>
        <p:spPr>
          <a:xfrm>
            <a:off x="5936338" y="1596250"/>
            <a:ext cx="759600" cy="8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3500" b="1">
                <a:solidFill>
                  <a:schemeClr val="lt2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1033" name="Google Shape;1033;p27"/>
          <p:cNvSpPr/>
          <p:nvPr userDrawn="1"/>
        </p:nvSpPr>
        <p:spPr>
          <a:xfrm>
            <a:off x="5845625" y="3692128"/>
            <a:ext cx="3298127" cy="1452711"/>
          </a:xfrm>
          <a:custGeom>
            <a:avLst/>
            <a:gdLst/>
            <a:ahLst/>
            <a:cxnLst/>
            <a:rect l="l" t="t" r="r" b="b"/>
            <a:pathLst>
              <a:path w="26304" h="11586" extrusionOk="0">
                <a:moveTo>
                  <a:pt x="23606" y="0"/>
                </a:moveTo>
                <a:cubicBezTo>
                  <a:pt x="22117" y="0"/>
                  <a:pt x="20889" y="836"/>
                  <a:pt x="19110" y="2744"/>
                </a:cubicBezTo>
                <a:cubicBezTo>
                  <a:pt x="16350" y="5707"/>
                  <a:pt x="15517" y="6680"/>
                  <a:pt x="13608" y="6680"/>
                </a:cubicBezTo>
                <a:cubicBezTo>
                  <a:pt x="13020" y="6680"/>
                  <a:pt x="12329" y="6588"/>
                  <a:pt x="11448" y="6432"/>
                </a:cubicBezTo>
                <a:cubicBezTo>
                  <a:pt x="10228" y="6218"/>
                  <a:pt x="9073" y="6105"/>
                  <a:pt x="7997" y="6105"/>
                </a:cubicBezTo>
                <a:cubicBezTo>
                  <a:pt x="3919" y="6105"/>
                  <a:pt x="984" y="7727"/>
                  <a:pt x="1" y="11586"/>
                </a:cubicBezTo>
                <a:lnTo>
                  <a:pt x="26303" y="11586"/>
                </a:lnTo>
                <a:lnTo>
                  <a:pt x="26303" y="664"/>
                </a:lnTo>
                <a:cubicBezTo>
                  <a:pt x="25252" y="233"/>
                  <a:pt x="24392" y="0"/>
                  <a:pt x="236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4" name="Google Shape;1034;p27"/>
          <p:cNvSpPr/>
          <p:nvPr userDrawn="1"/>
        </p:nvSpPr>
        <p:spPr>
          <a:xfrm>
            <a:off x="-279" y="-103"/>
            <a:ext cx="2199432" cy="1698034"/>
          </a:xfrm>
          <a:custGeom>
            <a:avLst/>
            <a:gdLst/>
            <a:ahLst/>
            <a:cxnLst/>
            <a:rect l="l" t="t" r="r" b="b"/>
            <a:pathLst>
              <a:path w="25780" h="19903" extrusionOk="0">
                <a:moveTo>
                  <a:pt x="75" y="0"/>
                </a:moveTo>
                <a:cubicBezTo>
                  <a:pt x="50" y="19"/>
                  <a:pt x="26" y="38"/>
                  <a:pt x="0" y="59"/>
                </a:cubicBezTo>
                <a:lnTo>
                  <a:pt x="0" y="19902"/>
                </a:lnTo>
                <a:cubicBezTo>
                  <a:pt x="1717" y="19279"/>
                  <a:pt x="2837" y="17498"/>
                  <a:pt x="1984" y="15090"/>
                </a:cubicBezTo>
                <a:cubicBezTo>
                  <a:pt x="1188" y="12627"/>
                  <a:pt x="2060" y="10551"/>
                  <a:pt x="3785" y="9572"/>
                </a:cubicBezTo>
                <a:cubicBezTo>
                  <a:pt x="4398" y="9212"/>
                  <a:pt x="4950" y="9073"/>
                  <a:pt x="5473" y="9073"/>
                </a:cubicBezTo>
                <a:cubicBezTo>
                  <a:pt x="6779" y="9073"/>
                  <a:pt x="7902" y="9941"/>
                  <a:pt x="9330" y="10383"/>
                </a:cubicBezTo>
                <a:cubicBezTo>
                  <a:pt x="10049" y="10593"/>
                  <a:pt x="10632" y="10712"/>
                  <a:pt x="11139" y="10712"/>
                </a:cubicBezTo>
                <a:cubicBezTo>
                  <a:pt x="12290" y="10712"/>
                  <a:pt x="13053" y="10099"/>
                  <a:pt x="14144" y="8551"/>
                </a:cubicBezTo>
                <a:cubicBezTo>
                  <a:pt x="15925" y="6023"/>
                  <a:pt x="16217" y="5524"/>
                  <a:pt x="18086" y="5524"/>
                </a:cubicBezTo>
                <a:cubicBezTo>
                  <a:pt x="18272" y="5524"/>
                  <a:pt x="18474" y="5529"/>
                  <a:pt x="18694" y="5538"/>
                </a:cubicBezTo>
                <a:cubicBezTo>
                  <a:pt x="18894" y="5545"/>
                  <a:pt x="19091" y="5549"/>
                  <a:pt x="19284" y="5549"/>
                </a:cubicBezTo>
                <a:cubicBezTo>
                  <a:pt x="23221" y="5549"/>
                  <a:pt x="25779" y="3962"/>
                  <a:pt x="255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Slide Number Placeholder 0"/>
          <p:cNvSpPr>
            <a:spLocks noGrp="1"/>
          </p:cNvSpPr>
          <p:nvPr userDrawn="1"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b="1" smtClean="0"/>
            </a:fld>
            <a:endParaRPr lang="en-US" b="1" smtClean="0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9"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28"/>
          <p:cNvSpPr txBox="1"/>
          <p:nvPr>
            <p:ph type="title"/>
          </p:nvPr>
        </p:nvSpPr>
        <p:spPr>
          <a:xfrm>
            <a:off x="1744025" y="1550750"/>
            <a:ext cx="5655900" cy="12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037" name="Google Shape;1037;p28"/>
          <p:cNvSpPr/>
          <p:nvPr userDrawn="1"/>
        </p:nvSpPr>
        <p:spPr>
          <a:xfrm>
            <a:off x="-275" y="-100"/>
            <a:ext cx="2803575" cy="2164451"/>
          </a:xfrm>
          <a:custGeom>
            <a:avLst/>
            <a:gdLst/>
            <a:ahLst/>
            <a:cxnLst/>
            <a:rect l="l" t="t" r="r" b="b"/>
            <a:pathLst>
              <a:path w="25780" h="19903" extrusionOk="0">
                <a:moveTo>
                  <a:pt x="75" y="0"/>
                </a:moveTo>
                <a:cubicBezTo>
                  <a:pt x="50" y="19"/>
                  <a:pt x="26" y="38"/>
                  <a:pt x="0" y="59"/>
                </a:cubicBezTo>
                <a:lnTo>
                  <a:pt x="0" y="19902"/>
                </a:lnTo>
                <a:cubicBezTo>
                  <a:pt x="1717" y="19279"/>
                  <a:pt x="2837" y="17498"/>
                  <a:pt x="1984" y="15090"/>
                </a:cubicBezTo>
                <a:cubicBezTo>
                  <a:pt x="1188" y="12627"/>
                  <a:pt x="2060" y="10551"/>
                  <a:pt x="3785" y="9572"/>
                </a:cubicBezTo>
                <a:cubicBezTo>
                  <a:pt x="4398" y="9212"/>
                  <a:pt x="4950" y="9073"/>
                  <a:pt x="5473" y="9073"/>
                </a:cubicBezTo>
                <a:cubicBezTo>
                  <a:pt x="6779" y="9073"/>
                  <a:pt x="7902" y="9941"/>
                  <a:pt x="9330" y="10383"/>
                </a:cubicBezTo>
                <a:cubicBezTo>
                  <a:pt x="10049" y="10593"/>
                  <a:pt x="10632" y="10712"/>
                  <a:pt x="11139" y="10712"/>
                </a:cubicBezTo>
                <a:cubicBezTo>
                  <a:pt x="12290" y="10712"/>
                  <a:pt x="13053" y="10099"/>
                  <a:pt x="14144" y="8551"/>
                </a:cubicBezTo>
                <a:cubicBezTo>
                  <a:pt x="15925" y="6023"/>
                  <a:pt x="16217" y="5524"/>
                  <a:pt x="18086" y="5524"/>
                </a:cubicBezTo>
                <a:cubicBezTo>
                  <a:pt x="18272" y="5524"/>
                  <a:pt x="18474" y="5529"/>
                  <a:pt x="18694" y="5538"/>
                </a:cubicBezTo>
                <a:cubicBezTo>
                  <a:pt x="18894" y="5545"/>
                  <a:pt x="19091" y="5549"/>
                  <a:pt x="19284" y="5549"/>
                </a:cubicBezTo>
                <a:cubicBezTo>
                  <a:pt x="23221" y="5549"/>
                  <a:pt x="25779" y="3962"/>
                  <a:pt x="255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8" name="Google Shape;1038;p28"/>
          <p:cNvSpPr/>
          <p:nvPr userDrawn="1"/>
        </p:nvSpPr>
        <p:spPr>
          <a:xfrm rot="10800000">
            <a:off x="7093721" y="3174595"/>
            <a:ext cx="2050283" cy="1968904"/>
          </a:xfrm>
          <a:custGeom>
            <a:avLst/>
            <a:gdLst/>
            <a:ahLst/>
            <a:cxnLst/>
            <a:rect l="l" t="t" r="r" b="b"/>
            <a:pathLst>
              <a:path w="25780" h="19903" extrusionOk="0">
                <a:moveTo>
                  <a:pt x="75" y="0"/>
                </a:moveTo>
                <a:cubicBezTo>
                  <a:pt x="50" y="19"/>
                  <a:pt x="26" y="38"/>
                  <a:pt x="0" y="59"/>
                </a:cubicBezTo>
                <a:lnTo>
                  <a:pt x="0" y="19902"/>
                </a:lnTo>
                <a:cubicBezTo>
                  <a:pt x="1717" y="19279"/>
                  <a:pt x="2837" y="17498"/>
                  <a:pt x="1984" y="15090"/>
                </a:cubicBezTo>
                <a:cubicBezTo>
                  <a:pt x="1188" y="12627"/>
                  <a:pt x="2060" y="10551"/>
                  <a:pt x="3785" y="9572"/>
                </a:cubicBezTo>
                <a:cubicBezTo>
                  <a:pt x="4398" y="9212"/>
                  <a:pt x="4950" y="9073"/>
                  <a:pt x="5473" y="9073"/>
                </a:cubicBezTo>
                <a:cubicBezTo>
                  <a:pt x="6779" y="9073"/>
                  <a:pt x="7902" y="9941"/>
                  <a:pt x="9330" y="10383"/>
                </a:cubicBezTo>
                <a:cubicBezTo>
                  <a:pt x="10049" y="10593"/>
                  <a:pt x="10632" y="10712"/>
                  <a:pt x="11139" y="10712"/>
                </a:cubicBezTo>
                <a:cubicBezTo>
                  <a:pt x="12290" y="10712"/>
                  <a:pt x="13053" y="10099"/>
                  <a:pt x="14144" y="8551"/>
                </a:cubicBezTo>
                <a:cubicBezTo>
                  <a:pt x="15925" y="6023"/>
                  <a:pt x="16217" y="5524"/>
                  <a:pt x="18086" y="5524"/>
                </a:cubicBezTo>
                <a:cubicBezTo>
                  <a:pt x="18272" y="5524"/>
                  <a:pt x="18474" y="5529"/>
                  <a:pt x="18694" y="5538"/>
                </a:cubicBezTo>
                <a:cubicBezTo>
                  <a:pt x="18894" y="5545"/>
                  <a:pt x="19091" y="5549"/>
                  <a:pt x="19284" y="5549"/>
                </a:cubicBezTo>
                <a:cubicBezTo>
                  <a:pt x="23221" y="5549"/>
                  <a:pt x="25779" y="3962"/>
                  <a:pt x="2555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9" name="Google Shape;1039;p28"/>
          <p:cNvSpPr txBox="1"/>
          <p:nvPr>
            <p:ph type="subTitle" idx="1"/>
          </p:nvPr>
        </p:nvSpPr>
        <p:spPr>
          <a:xfrm>
            <a:off x="1836425" y="3247325"/>
            <a:ext cx="23004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erriweather" panose="00000500000000000000"/>
              <a:buNone/>
              <a:defRPr b="1"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1040" name="Google Shape;1040;p28">
            <a:hlinkClick r:id="" action="ppaction://hlinkshowjump?jump=previousslide"/>
          </p:cNvPr>
          <p:cNvSpPr txBox="1"/>
          <p:nvPr>
            <p:ph type="subTitle" idx="2"/>
          </p:nvPr>
        </p:nvSpPr>
        <p:spPr>
          <a:xfrm>
            <a:off x="5007175" y="3247325"/>
            <a:ext cx="23004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erriweather" panose="00000500000000000000"/>
              <a:buNone/>
              <a:defRPr b="1"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grpSp>
        <p:nvGrpSpPr>
          <p:cNvPr id="1041" name="Google Shape;1041;p28"/>
          <p:cNvGrpSpPr/>
          <p:nvPr userDrawn="1"/>
        </p:nvGrpSpPr>
        <p:grpSpPr>
          <a:xfrm>
            <a:off x="7695085" y="343393"/>
            <a:ext cx="1162027" cy="1077488"/>
            <a:chOff x="5181475" y="2999525"/>
            <a:chExt cx="228175" cy="211575"/>
          </a:xfrm>
        </p:grpSpPr>
        <p:sp>
          <p:nvSpPr>
            <p:cNvPr id="1042" name="Google Shape;1042;p28"/>
            <p:cNvSpPr/>
            <p:nvPr/>
          </p:nvSpPr>
          <p:spPr>
            <a:xfrm>
              <a:off x="5380500" y="30658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28"/>
            <p:cNvSpPr/>
            <p:nvPr/>
          </p:nvSpPr>
          <p:spPr>
            <a:xfrm>
              <a:off x="5363900" y="303270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5380500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5397100" y="30990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5314175" y="2999625"/>
              <a:ext cx="12525" cy="12450"/>
            </a:xfrm>
            <a:custGeom>
              <a:avLst/>
              <a:gdLst/>
              <a:ahLst/>
              <a:cxnLst/>
              <a:rect l="l" t="t" r="r" b="b"/>
              <a:pathLst>
                <a:path w="501" h="498" extrusionOk="0">
                  <a:moveTo>
                    <a:pt x="229" y="0"/>
                  </a:moveTo>
                  <a:cubicBezTo>
                    <a:pt x="101" y="12"/>
                    <a:pt x="0" y="116"/>
                    <a:pt x="0" y="247"/>
                  </a:cubicBezTo>
                  <a:cubicBezTo>
                    <a:pt x="0" y="385"/>
                    <a:pt x="112" y="497"/>
                    <a:pt x="251" y="497"/>
                  </a:cubicBezTo>
                  <a:cubicBezTo>
                    <a:pt x="389" y="497"/>
                    <a:pt x="500" y="385"/>
                    <a:pt x="500" y="247"/>
                  </a:cubicBezTo>
                  <a:cubicBezTo>
                    <a:pt x="500" y="180"/>
                    <a:pt x="474" y="120"/>
                    <a:pt x="431" y="76"/>
                  </a:cubicBezTo>
                  <a:cubicBezTo>
                    <a:pt x="364" y="49"/>
                    <a:pt x="297" y="24"/>
                    <a:pt x="2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28"/>
            <p:cNvSpPr/>
            <p:nvPr/>
          </p:nvSpPr>
          <p:spPr>
            <a:xfrm>
              <a:off x="5314175" y="30658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0" y="390"/>
                    <a:pt x="500" y="251"/>
                  </a:cubicBezTo>
                  <a:cubicBezTo>
                    <a:pt x="500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28"/>
            <p:cNvSpPr/>
            <p:nvPr/>
          </p:nvSpPr>
          <p:spPr>
            <a:xfrm>
              <a:off x="5330750" y="303270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5297575" y="303270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5347325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28"/>
            <p:cNvSpPr/>
            <p:nvPr/>
          </p:nvSpPr>
          <p:spPr>
            <a:xfrm>
              <a:off x="5314175" y="31322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28"/>
            <p:cNvSpPr/>
            <p:nvPr/>
          </p:nvSpPr>
          <p:spPr>
            <a:xfrm>
              <a:off x="5363900" y="30990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2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28"/>
            <p:cNvSpPr/>
            <p:nvPr/>
          </p:nvSpPr>
          <p:spPr>
            <a:xfrm>
              <a:off x="5330750" y="30990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1" y="112"/>
                    <a:pt x="1" y="251"/>
                  </a:cubicBezTo>
                  <a:cubicBezTo>
                    <a:pt x="1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28"/>
            <p:cNvSpPr/>
            <p:nvPr/>
          </p:nvSpPr>
          <p:spPr>
            <a:xfrm>
              <a:off x="5347325" y="30658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5347325" y="31985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5314175" y="31985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28"/>
            <p:cNvSpPr/>
            <p:nvPr/>
          </p:nvSpPr>
          <p:spPr>
            <a:xfrm>
              <a:off x="5363900" y="316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1"/>
                    <a:pt x="252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8" name="Google Shape;1058;p28"/>
            <p:cNvSpPr/>
            <p:nvPr/>
          </p:nvSpPr>
          <p:spPr>
            <a:xfrm>
              <a:off x="5330750" y="31653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0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9" name="Google Shape;1059;p28"/>
            <p:cNvSpPr/>
            <p:nvPr/>
          </p:nvSpPr>
          <p:spPr>
            <a:xfrm>
              <a:off x="5280975" y="29995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28"/>
            <p:cNvSpPr/>
            <p:nvPr/>
          </p:nvSpPr>
          <p:spPr>
            <a:xfrm>
              <a:off x="5247800" y="29995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28"/>
            <p:cNvSpPr/>
            <p:nvPr/>
          </p:nvSpPr>
          <p:spPr>
            <a:xfrm>
              <a:off x="5280975" y="30658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28"/>
            <p:cNvSpPr/>
            <p:nvPr/>
          </p:nvSpPr>
          <p:spPr>
            <a:xfrm>
              <a:off x="5247800" y="30658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3" name="Google Shape;1063;p28"/>
            <p:cNvSpPr/>
            <p:nvPr/>
          </p:nvSpPr>
          <p:spPr>
            <a:xfrm>
              <a:off x="5264400" y="303270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1" y="389"/>
                    <a:pt x="501" y="251"/>
                  </a:cubicBezTo>
                  <a:cubicBezTo>
                    <a:pt x="501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4" name="Google Shape;1064;p28"/>
            <p:cNvSpPr/>
            <p:nvPr/>
          </p:nvSpPr>
          <p:spPr>
            <a:xfrm>
              <a:off x="5280975" y="31322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28"/>
            <p:cNvSpPr/>
            <p:nvPr/>
          </p:nvSpPr>
          <p:spPr>
            <a:xfrm>
              <a:off x="5247800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28"/>
            <p:cNvSpPr/>
            <p:nvPr/>
          </p:nvSpPr>
          <p:spPr>
            <a:xfrm>
              <a:off x="5297575" y="30990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28"/>
            <p:cNvSpPr/>
            <p:nvPr/>
          </p:nvSpPr>
          <p:spPr>
            <a:xfrm>
              <a:off x="5264400" y="30990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2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1" y="389"/>
                    <a:pt x="501" y="251"/>
                  </a:cubicBezTo>
                  <a:cubicBezTo>
                    <a:pt x="501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28"/>
            <p:cNvSpPr/>
            <p:nvPr/>
          </p:nvSpPr>
          <p:spPr>
            <a:xfrm>
              <a:off x="5280975" y="3198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28"/>
            <p:cNvSpPr/>
            <p:nvPr/>
          </p:nvSpPr>
          <p:spPr>
            <a:xfrm>
              <a:off x="5247800" y="31985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28"/>
            <p:cNvSpPr/>
            <p:nvPr/>
          </p:nvSpPr>
          <p:spPr>
            <a:xfrm>
              <a:off x="5297575" y="31653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28"/>
            <p:cNvSpPr/>
            <p:nvPr/>
          </p:nvSpPr>
          <p:spPr>
            <a:xfrm>
              <a:off x="5264400" y="31653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1"/>
                    <a:pt x="251" y="501"/>
                  </a:cubicBezTo>
                  <a:cubicBezTo>
                    <a:pt x="390" y="501"/>
                    <a:pt x="501" y="390"/>
                    <a:pt x="501" y="251"/>
                  </a:cubicBezTo>
                  <a:cubicBezTo>
                    <a:pt x="501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28"/>
            <p:cNvSpPr/>
            <p:nvPr/>
          </p:nvSpPr>
          <p:spPr>
            <a:xfrm>
              <a:off x="5214650" y="30658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28"/>
            <p:cNvSpPr/>
            <p:nvPr/>
          </p:nvSpPr>
          <p:spPr>
            <a:xfrm>
              <a:off x="5231250" y="303270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4" name="Google Shape;1074;p28"/>
            <p:cNvSpPr/>
            <p:nvPr/>
          </p:nvSpPr>
          <p:spPr>
            <a:xfrm>
              <a:off x="5199725" y="3033150"/>
              <a:ext cx="10900" cy="12075"/>
            </a:xfrm>
            <a:custGeom>
              <a:avLst/>
              <a:gdLst/>
              <a:ahLst/>
              <a:cxnLst/>
              <a:rect l="l" t="t" r="r" b="b"/>
              <a:pathLst>
                <a:path w="436" h="483" extrusionOk="0">
                  <a:moveTo>
                    <a:pt x="278" y="1"/>
                  </a:moveTo>
                  <a:cubicBezTo>
                    <a:pt x="181" y="130"/>
                    <a:pt x="88" y="263"/>
                    <a:pt x="0" y="399"/>
                  </a:cubicBezTo>
                  <a:cubicBezTo>
                    <a:pt x="46" y="449"/>
                    <a:pt x="110" y="483"/>
                    <a:pt x="184" y="483"/>
                  </a:cubicBezTo>
                  <a:cubicBezTo>
                    <a:pt x="322" y="483"/>
                    <a:pt x="435" y="371"/>
                    <a:pt x="435" y="233"/>
                  </a:cubicBezTo>
                  <a:cubicBezTo>
                    <a:pt x="435" y="127"/>
                    <a:pt x="370" y="38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5" name="Google Shape;1075;p28"/>
            <p:cNvSpPr/>
            <p:nvPr/>
          </p:nvSpPr>
          <p:spPr>
            <a:xfrm>
              <a:off x="5214650" y="31322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28"/>
            <p:cNvSpPr/>
            <p:nvPr/>
          </p:nvSpPr>
          <p:spPr>
            <a:xfrm>
              <a:off x="5181475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28"/>
            <p:cNvSpPr/>
            <p:nvPr/>
          </p:nvSpPr>
          <p:spPr>
            <a:xfrm>
              <a:off x="5231250" y="30990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0" y="502"/>
                  </a:cubicBezTo>
                  <a:cubicBezTo>
                    <a:pt x="389" y="502"/>
                    <a:pt x="500" y="389"/>
                    <a:pt x="500" y="251"/>
                  </a:cubicBezTo>
                  <a:cubicBezTo>
                    <a:pt x="500" y="112"/>
                    <a:pt x="389" y="1"/>
                    <a:pt x="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8" name="Google Shape;1078;p28"/>
            <p:cNvSpPr/>
            <p:nvPr/>
          </p:nvSpPr>
          <p:spPr>
            <a:xfrm>
              <a:off x="5198050" y="30990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28"/>
            <p:cNvSpPr/>
            <p:nvPr/>
          </p:nvSpPr>
          <p:spPr>
            <a:xfrm>
              <a:off x="5181975" y="3065850"/>
              <a:ext cx="12050" cy="12550"/>
            </a:xfrm>
            <a:custGeom>
              <a:avLst/>
              <a:gdLst/>
              <a:ahLst/>
              <a:cxnLst/>
              <a:rect l="l" t="t" r="r" b="b"/>
              <a:pathLst>
                <a:path w="482" h="502" extrusionOk="0">
                  <a:moveTo>
                    <a:pt x="231" y="1"/>
                  </a:moveTo>
                  <a:cubicBezTo>
                    <a:pt x="212" y="1"/>
                    <a:pt x="194" y="8"/>
                    <a:pt x="176" y="12"/>
                  </a:cubicBezTo>
                  <a:cubicBezTo>
                    <a:pt x="116" y="124"/>
                    <a:pt x="58" y="236"/>
                    <a:pt x="0" y="349"/>
                  </a:cubicBezTo>
                  <a:cubicBezTo>
                    <a:pt x="38" y="439"/>
                    <a:pt x="127" y="502"/>
                    <a:pt x="231" y="502"/>
                  </a:cubicBezTo>
                  <a:cubicBezTo>
                    <a:pt x="369" y="502"/>
                    <a:pt x="481" y="390"/>
                    <a:pt x="481" y="251"/>
                  </a:cubicBezTo>
                  <a:cubicBezTo>
                    <a:pt x="481" y="113"/>
                    <a:pt x="369" y="1"/>
                    <a:pt x="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28"/>
            <p:cNvSpPr/>
            <p:nvPr/>
          </p:nvSpPr>
          <p:spPr>
            <a:xfrm>
              <a:off x="5231250" y="31653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0" y="501"/>
                  </a:cubicBezTo>
                  <a:cubicBezTo>
                    <a:pt x="389" y="501"/>
                    <a:pt x="500" y="390"/>
                    <a:pt x="500" y="251"/>
                  </a:cubicBezTo>
                  <a:cubicBezTo>
                    <a:pt x="500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28"/>
            <p:cNvSpPr/>
            <p:nvPr/>
          </p:nvSpPr>
          <p:spPr>
            <a:xfrm>
              <a:off x="5198050" y="316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30"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29"/>
          <p:cNvSpPr txBox="1"/>
          <p:nvPr>
            <p:ph type="title"/>
          </p:nvPr>
        </p:nvSpPr>
        <p:spPr>
          <a:xfrm>
            <a:off x="1744025" y="1550750"/>
            <a:ext cx="5655900" cy="12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084" name="Google Shape;1084;p29"/>
          <p:cNvSpPr txBox="1"/>
          <p:nvPr>
            <p:ph type="subTitle" idx="1"/>
          </p:nvPr>
        </p:nvSpPr>
        <p:spPr>
          <a:xfrm>
            <a:off x="1836425" y="3247325"/>
            <a:ext cx="23004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erriweather" panose="00000500000000000000"/>
              <a:buNone/>
              <a:defRPr b="1"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1085" name="Google Shape;1085;p29">
            <a:hlinkClick r:id="" action="ppaction://hlinkshowjump?jump=previousslide"/>
          </p:cNvPr>
          <p:cNvSpPr txBox="1"/>
          <p:nvPr>
            <p:ph type="subTitle" idx="2"/>
          </p:nvPr>
        </p:nvSpPr>
        <p:spPr>
          <a:xfrm>
            <a:off x="5007175" y="3247325"/>
            <a:ext cx="23004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erriweather" panose="00000500000000000000"/>
              <a:buNone/>
              <a:defRPr b="1"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Merriweather" panose="00000500000000000000"/>
              <a:buNone/>
              <a:defRPr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1086" name="Google Shape;1086;p29"/>
          <p:cNvSpPr/>
          <p:nvPr userDrawn="1"/>
        </p:nvSpPr>
        <p:spPr>
          <a:xfrm>
            <a:off x="6146067" y="3824376"/>
            <a:ext cx="2997989" cy="1320510"/>
          </a:xfrm>
          <a:custGeom>
            <a:avLst/>
            <a:gdLst/>
            <a:ahLst/>
            <a:cxnLst/>
            <a:rect l="l" t="t" r="r" b="b"/>
            <a:pathLst>
              <a:path w="26304" h="11586" extrusionOk="0">
                <a:moveTo>
                  <a:pt x="23606" y="0"/>
                </a:moveTo>
                <a:cubicBezTo>
                  <a:pt x="22117" y="0"/>
                  <a:pt x="20889" y="836"/>
                  <a:pt x="19110" y="2744"/>
                </a:cubicBezTo>
                <a:cubicBezTo>
                  <a:pt x="16350" y="5707"/>
                  <a:pt x="15517" y="6680"/>
                  <a:pt x="13608" y="6680"/>
                </a:cubicBezTo>
                <a:cubicBezTo>
                  <a:pt x="13020" y="6680"/>
                  <a:pt x="12329" y="6588"/>
                  <a:pt x="11448" y="6432"/>
                </a:cubicBezTo>
                <a:cubicBezTo>
                  <a:pt x="10228" y="6218"/>
                  <a:pt x="9073" y="6105"/>
                  <a:pt x="7997" y="6105"/>
                </a:cubicBezTo>
                <a:cubicBezTo>
                  <a:pt x="3919" y="6105"/>
                  <a:pt x="984" y="7727"/>
                  <a:pt x="1" y="11586"/>
                </a:cubicBezTo>
                <a:lnTo>
                  <a:pt x="26303" y="11586"/>
                </a:lnTo>
                <a:lnTo>
                  <a:pt x="26303" y="664"/>
                </a:lnTo>
                <a:cubicBezTo>
                  <a:pt x="25252" y="233"/>
                  <a:pt x="24392" y="0"/>
                  <a:pt x="236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87" name="Google Shape;1087;p29"/>
          <p:cNvGrpSpPr/>
          <p:nvPr userDrawn="1"/>
        </p:nvGrpSpPr>
        <p:grpSpPr>
          <a:xfrm>
            <a:off x="461360" y="360368"/>
            <a:ext cx="1162027" cy="1077488"/>
            <a:chOff x="5181475" y="2999525"/>
            <a:chExt cx="228175" cy="211575"/>
          </a:xfrm>
        </p:grpSpPr>
        <p:sp>
          <p:nvSpPr>
            <p:cNvPr id="1088" name="Google Shape;1088;p29"/>
            <p:cNvSpPr/>
            <p:nvPr/>
          </p:nvSpPr>
          <p:spPr>
            <a:xfrm>
              <a:off x="5380500" y="30658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29"/>
            <p:cNvSpPr/>
            <p:nvPr/>
          </p:nvSpPr>
          <p:spPr>
            <a:xfrm>
              <a:off x="5363900" y="303270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29"/>
            <p:cNvSpPr/>
            <p:nvPr/>
          </p:nvSpPr>
          <p:spPr>
            <a:xfrm>
              <a:off x="5380500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29"/>
            <p:cNvSpPr/>
            <p:nvPr/>
          </p:nvSpPr>
          <p:spPr>
            <a:xfrm>
              <a:off x="5397100" y="30990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29"/>
            <p:cNvSpPr/>
            <p:nvPr/>
          </p:nvSpPr>
          <p:spPr>
            <a:xfrm>
              <a:off x="5314175" y="2999625"/>
              <a:ext cx="12525" cy="12450"/>
            </a:xfrm>
            <a:custGeom>
              <a:avLst/>
              <a:gdLst/>
              <a:ahLst/>
              <a:cxnLst/>
              <a:rect l="l" t="t" r="r" b="b"/>
              <a:pathLst>
                <a:path w="501" h="498" extrusionOk="0">
                  <a:moveTo>
                    <a:pt x="229" y="0"/>
                  </a:moveTo>
                  <a:cubicBezTo>
                    <a:pt x="101" y="12"/>
                    <a:pt x="0" y="116"/>
                    <a:pt x="0" y="247"/>
                  </a:cubicBezTo>
                  <a:cubicBezTo>
                    <a:pt x="0" y="385"/>
                    <a:pt x="112" y="497"/>
                    <a:pt x="251" y="497"/>
                  </a:cubicBezTo>
                  <a:cubicBezTo>
                    <a:pt x="389" y="497"/>
                    <a:pt x="500" y="385"/>
                    <a:pt x="500" y="247"/>
                  </a:cubicBezTo>
                  <a:cubicBezTo>
                    <a:pt x="500" y="180"/>
                    <a:pt x="474" y="120"/>
                    <a:pt x="431" y="76"/>
                  </a:cubicBezTo>
                  <a:cubicBezTo>
                    <a:pt x="364" y="49"/>
                    <a:pt x="297" y="24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29"/>
            <p:cNvSpPr/>
            <p:nvPr/>
          </p:nvSpPr>
          <p:spPr>
            <a:xfrm>
              <a:off x="5314175" y="30658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0" y="390"/>
                    <a:pt x="500" y="251"/>
                  </a:cubicBezTo>
                  <a:cubicBezTo>
                    <a:pt x="500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29"/>
            <p:cNvSpPr/>
            <p:nvPr/>
          </p:nvSpPr>
          <p:spPr>
            <a:xfrm>
              <a:off x="5330750" y="303270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29"/>
            <p:cNvSpPr/>
            <p:nvPr/>
          </p:nvSpPr>
          <p:spPr>
            <a:xfrm>
              <a:off x="5297575" y="303270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29"/>
            <p:cNvSpPr/>
            <p:nvPr/>
          </p:nvSpPr>
          <p:spPr>
            <a:xfrm>
              <a:off x="5347325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29"/>
            <p:cNvSpPr/>
            <p:nvPr/>
          </p:nvSpPr>
          <p:spPr>
            <a:xfrm>
              <a:off x="5314175" y="31322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29"/>
            <p:cNvSpPr/>
            <p:nvPr/>
          </p:nvSpPr>
          <p:spPr>
            <a:xfrm>
              <a:off x="5363900" y="30990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2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29"/>
            <p:cNvSpPr/>
            <p:nvPr/>
          </p:nvSpPr>
          <p:spPr>
            <a:xfrm>
              <a:off x="5330750" y="30990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1" y="112"/>
                    <a:pt x="1" y="251"/>
                  </a:cubicBezTo>
                  <a:cubicBezTo>
                    <a:pt x="1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29"/>
            <p:cNvSpPr/>
            <p:nvPr/>
          </p:nvSpPr>
          <p:spPr>
            <a:xfrm>
              <a:off x="5347325" y="30658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29"/>
            <p:cNvSpPr/>
            <p:nvPr/>
          </p:nvSpPr>
          <p:spPr>
            <a:xfrm>
              <a:off x="5347325" y="31985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29"/>
            <p:cNvSpPr/>
            <p:nvPr/>
          </p:nvSpPr>
          <p:spPr>
            <a:xfrm>
              <a:off x="5314175" y="31985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29"/>
            <p:cNvSpPr/>
            <p:nvPr/>
          </p:nvSpPr>
          <p:spPr>
            <a:xfrm>
              <a:off x="5363900" y="316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1"/>
                    <a:pt x="252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29"/>
            <p:cNvSpPr/>
            <p:nvPr/>
          </p:nvSpPr>
          <p:spPr>
            <a:xfrm>
              <a:off x="5330750" y="31653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0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29"/>
            <p:cNvSpPr/>
            <p:nvPr/>
          </p:nvSpPr>
          <p:spPr>
            <a:xfrm>
              <a:off x="5280975" y="29995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29"/>
            <p:cNvSpPr/>
            <p:nvPr/>
          </p:nvSpPr>
          <p:spPr>
            <a:xfrm>
              <a:off x="5247800" y="29995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7" name="Google Shape;1107;p29"/>
            <p:cNvSpPr/>
            <p:nvPr/>
          </p:nvSpPr>
          <p:spPr>
            <a:xfrm>
              <a:off x="5280975" y="30658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8" name="Google Shape;1108;p29"/>
            <p:cNvSpPr/>
            <p:nvPr/>
          </p:nvSpPr>
          <p:spPr>
            <a:xfrm>
              <a:off x="5247800" y="30658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29"/>
            <p:cNvSpPr/>
            <p:nvPr/>
          </p:nvSpPr>
          <p:spPr>
            <a:xfrm>
              <a:off x="5264400" y="303270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1" y="389"/>
                    <a:pt x="501" y="251"/>
                  </a:cubicBezTo>
                  <a:cubicBezTo>
                    <a:pt x="501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29"/>
            <p:cNvSpPr/>
            <p:nvPr/>
          </p:nvSpPr>
          <p:spPr>
            <a:xfrm>
              <a:off x="5280975" y="31322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29"/>
            <p:cNvSpPr/>
            <p:nvPr/>
          </p:nvSpPr>
          <p:spPr>
            <a:xfrm>
              <a:off x="5247800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29"/>
            <p:cNvSpPr/>
            <p:nvPr/>
          </p:nvSpPr>
          <p:spPr>
            <a:xfrm>
              <a:off x="5297575" y="30990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29"/>
            <p:cNvSpPr/>
            <p:nvPr/>
          </p:nvSpPr>
          <p:spPr>
            <a:xfrm>
              <a:off x="5264400" y="30990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2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1" y="389"/>
                    <a:pt x="501" y="251"/>
                  </a:cubicBezTo>
                  <a:cubicBezTo>
                    <a:pt x="501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29"/>
            <p:cNvSpPr/>
            <p:nvPr/>
          </p:nvSpPr>
          <p:spPr>
            <a:xfrm>
              <a:off x="5280975" y="3198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5" name="Google Shape;1115;p29"/>
            <p:cNvSpPr/>
            <p:nvPr/>
          </p:nvSpPr>
          <p:spPr>
            <a:xfrm>
              <a:off x="5247800" y="31985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6" name="Google Shape;1116;p29"/>
            <p:cNvSpPr/>
            <p:nvPr/>
          </p:nvSpPr>
          <p:spPr>
            <a:xfrm>
              <a:off x="5297575" y="31653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29"/>
            <p:cNvSpPr/>
            <p:nvPr/>
          </p:nvSpPr>
          <p:spPr>
            <a:xfrm>
              <a:off x="5264400" y="31653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1"/>
                    <a:pt x="251" y="501"/>
                  </a:cubicBezTo>
                  <a:cubicBezTo>
                    <a:pt x="390" y="501"/>
                    <a:pt x="501" y="390"/>
                    <a:pt x="501" y="251"/>
                  </a:cubicBezTo>
                  <a:cubicBezTo>
                    <a:pt x="501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29"/>
            <p:cNvSpPr/>
            <p:nvPr/>
          </p:nvSpPr>
          <p:spPr>
            <a:xfrm>
              <a:off x="5214650" y="30658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29"/>
            <p:cNvSpPr/>
            <p:nvPr/>
          </p:nvSpPr>
          <p:spPr>
            <a:xfrm>
              <a:off x="5231250" y="303270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29"/>
            <p:cNvSpPr/>
            <p:nvPr/>
          </p:nvSpPr>
          <p:spPr>
            <a:xfrm>
              <a:off x="5199725" y="3033150"/>
              <a:ext cx="10900" cy="12075"/>
            </a:xfrm>
            <a:custGeom>
              <a:avLst/>
              <a:gdLst/>
              <a:ahLst/>
              <a:cxnLst/>
              <a:rect l="l" t="t" r="r" b="b"/>
              <a:pathLst>
                <a:path w="436" h="483" extrusionOk="0">
                  <a:moveTo>
                    <a:pt x="278" y="1"/>
                  </a:moveTo>
                  <a:cubicBezTo>
                    <a:pt x="181" y="130"/>
                    <a:pt x="88" y="263"/>
                    <a:pt x="0" y="399"/>
                  </a:cubicBezTo>
                  <a:cubicBezTo>
                    <a:pt x="46" y="449"/>
                    <a:pt x="110" y="483"/>
                    <a:pt x="184" y="483"/>
                  </a:cubicBezTo>
                  <a:cubicBezTo>
                    <a:pt x="322" y="483"/>
                    <a:pt x="435" y="371"/>
                    <a:pt x="435" y="233"/>
                  </a:cubicBezTo>
                  <a:cubicBezTo>
                    <a:pt x="435" y="127"/>
                    <a:pt x="370" y="38"/>
                    <a:pt x="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1" name="Google Shape;1121;p29"/>
            <p:cNvSpPr/>
            <p:nvPr/>
          </p:nvSpPr>
          <p:spPr>
            <a:xfrm>
              <a:off x="5214650" y="31322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29"/>
            <p:cNvSpPr/>
            <p:nvPr/>
          </p:nvSpPr>
          <p:spPr>
            <a:xfrm>
              <a:off x="5181475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29"/>
            <p:cNvSpPr/>
            <p:nvPr/>
          </p:nvSpPr>
          <p:spPr>
            <a:xfrm>
              <a:off x="5231250" y="30990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0" y="502"/>
                  </a:cubicBezTo>
                  <a:cubicBezTo>
                    <a:pt x="389" y="502"/>
                    <a:pt x="500" y="389"/>
                    <a:pt x="500" y="251"/>
                  </a:cubicBezTo>
                  <a:cubicBezTo>
                    <a:pt x="500" y="112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5198050" y="30990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29"/>
            <p:cNvSpPr/>
            <p:nvPr/>
          </p:nvSpPr>
          <p:spPr>
            <a:xfrm>
              <a:off x="5181975" y="3065850"/>
              <a:ext cx="12050" cy="12550"/>
            </a:xfrm>
            <a:custGeom>
              <a:avLst/>
              <a:gdLst/>
              <a:ahLst/>
              <a:cxnLst/>
              <a:rect l="l" t="t" r="r" b="b"/>
              <a:pathLst>
                <a:path w="482" h="502" extrusionOk="0">
                  <a:moveTo>
                    <a:pt x="231" y="1"/>
                  </a:moveTo>
                  <a:cubicBezTo>
                    <a:pt x="212" y="1"/>
                    <a:pt x="194" y="8"/>
                    <a:pt x="176" y="12"/>
                  </a:cubicBezTo>
                  <a:cubicBezTo>
                    <a:pt x="116" y="124"/>
                    <a:pt x="58" y="236"/>
                    <a:pt x="0" y="349"/>
                  </a:cubicBezTo>
                  <a:cubicBezTo>
                    <a:pt x="38" y="439"/>
                    <a:pt x="127" y="502"/>
                    <a:pt x="231" y="502"/>
                  </a:cubicBezTo>
                  <a:cubicBezTo>
                    <a:pt x="369" y="502"/>
                    <a:pt x="481" y="390"/>
                    <a:pt x="481" y="251"/>
                  </a:cubicBezTo>
                  <a:cubicBezTo>
                    <a:pt x="481" y="113"/>
                    <a:pt x="369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29"/>
            <p:cNvSpPr/>
            <p:nvPr/>
          </p:nvSpPr>
          <p:spPr>
            <a:xfrm>
              <a:off x="5231250" y="31653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0" y="501"/>
                  </a:cubicBezTo>
                  <a:cubicBezTo>
                    <a:pt x="389" y="501"/>
                    <a:pt x="500" y="390"/>
                    <a:pt x="500" y="251"/>
                  </a:cubicBezTo>
                  <a:cubicBezTo>
                    <a:pt x="500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29"/>
            <p:cNvSpPr/>
            <p:nvPr/>
          </p:nvSpPr>
          <p:spPr>
            <a:xfrm>
              <a:off x="5198050" y="316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" name="Slide Number Placeholder 0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4"/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1_1"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0" name="Google Shape;1130;p30"/>
          <p:cNvSpPr txBox="1"/>
          <p:nvPr>
            <p:ph type="subTitle" idx="1"/>
          </p:nvPr>
        </p:nvSpPr>
        <p:spPr>
          <a:xfrm>
            <a:off x="706875" y="3338375"/>
            <a:ext cx="24105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1" name="Google Shape;1131;p30"/>
          <p:cNvSpPr txBox="1"/>
          <p:nvPr>
            <p:ph type="subTitle" idx="2"/>
          </p:nvPr>
        </p:nvSpPr>
        <p:spPr>
          <a:xfrm>
            <a:off x="3363599" y="3338375"/>
            <a:ext cx="24105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2" name="Google Shape;1132;p30"/>
          <p:cNvSpPr txBox="1"/>
          <p:nvPr>
            <p:ph type="subTitle" idx="3"/>
          </p:nvPr>
        </p:nvSpPr>
        <p:spPr>
          <a:xfrm>
            <a:off x="6020323" y="3338375"/>
            <a:ext cx="24105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3" name="Google Shape;1133;p30"/>
          <p:cNvSpPr txBox="1"/>
          <p:nvPr>
            <p:ph type="subTitle" idx="4"/>
          </p:nvPr>
        </p:nvSpPr>
        <p:spPr>
          <a:xfrm>
            <a:off x="706875" y="2676075"/>
            <a:ext cx="2410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2200" b="1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1134" name="Google Shape;1134;p30"/>
          <p:cNvSpPr txBox="1"/>
          <p:nvPr>
            <p:ph type="subTitle" idx="5"/>
          </p:nvPr>
        </p:nvSpPr>
        <p:spPr>
          <a:xfrm>
            <a:off x="3363599" y="2676075"/>
            <a:ext cx="2410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2200" b="1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1135" name="Google Shape;1135;p30"/>
          <p:cNvSpPr txBox="1"/>
          <p:nvPr>
            <p:ph type="subTitle" idx="6"/>
          </p:nvPr>
        </p:nvSpPr>
        <p:spPr>
          <a:xfrm>
            <a:off x="6020323" y="2676075"/>
            <a:ext cx="24105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2200" b="1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1136" name="Google Shape;1136;p30"/>
          <p:cNvSpPr/>
          <p:nvPr userDrawn="1"/>
        </p:nvSpPr>
        <p:spPr>
          <a:xfrm>
            <a:off x="4897499" y="3274428"/>
            <a:ext cx="4246452" cy="1870415"/>
          </a:xfrm>
          <a:custGeom>
            <a:avLst/>
            <a:gdLst/>
            <a:ahLst/>
            <a:cxnLst/>
            <a:rect l="l" t="t" r="r" b="b"/>
            <a:pathLst>
              <a:path w="26304" h="11586" extrusionOk="0">
                <a:moveTo>
                  <a:pt x="23606" y="0"/>
                </a:moveTo>
                <a:cubicBezTo>
                  <a:pt x="22117" y="0"/>
                  <a:pt x="20889" y="836"/>
                  <a:pt x="19110" y="2744"/>
                </a:cubicBezTo>
                <a:cubicBezTo>
                  <a:pt x="16350" y="5707"/>
                  <a:pt x="15517" y="6680"/>
                  <a:pt x="13608" y="6680"/>
                </a:cubicBezTo>
                <a:cubicBezTo>
                  <a:pt x="13020" y="6680"/>
                  <a:pt x="12329" y="6588"/>
                  <a:pt x="11448" y="6432"/>
                </a:cubicBezTo>
                <a:cubicBezTo>
                  <a:pt x="10228" y="6218"/>
                  <a:pt x="9073" y="6105"/>
                  <a:pt x="7997" y="6105"/>
                </a:cubicBezTo>
                <a:cubicBezTo>
                  <a:pt x="3919" y="6105"/>
                  <a:pt x="984" y="7727"/>
                  <a:pt x="1" y="11586"/>
                </a:cubicBezTo>
                <a:lnTo>
                  <a:pt x="26303" y="11586"/>
                </a:lnTo>
                <a:lnTo>
                  <a:pt x="26303" y="664"/>
                </a:lnTo>
                <a:cubicBezTo>
                  <a:pt x="25252" y="233"/>
                  <a:pt x="24392" y="0"/>
                  <a:pt x="236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37" name="Google Shape;1137;p30"/>
          <p:cNvGrpSpPr/>
          <p:nvPr userDrawn="1"/>
        </p:nvGrpSpPr>
        <p:grpSpPr>
          <a:xfrm>
            <a:off x="132268" y="3788755"/>
            <a:ext cx="1161905" cy="1077501"/>
            <a:chOff x="272843" y="201005"/>
            <a:chExt cx="1161905" cy="1077501"/>
          </a:xfrm>
        </p:grpSpPr>
        <p:sp>
          <p:nvSpPr>
            <p:cNvPr id="1138" name="Google Shape;1138;p30"/>
            <p:cNvSpPr/>
            <p:nvPr/>
          </p:nvSpPr>
          <p:spPr>
            <a:xfrm>
              <a:off x="1286422" y="538909"/>
              <a:ext cx="63786" cy="63787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" name="Google Shape;1139;p30"/>
            <p:cNvSpPr/>
            <p:nvPr/>
          </p:nvSpPr>
          <p:spPr>
            <a:xfrm>
              <a:off x="1201883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0" name="Google Shape;1140;p30"/>
            <p:cNvSpPr/>
            <p:nvPr/>
          </p:nvSpPr>
          <p:spPr>
            <a:xfrm>
              <a:off x="1286422" y="876686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1" name="Google Shape;1141;p30"/>
            <p:cNvSpPr/>
            <p:nvPr/>
          </p:nvSpPr>
          <p:spPr>
            <a:xfrm>
              <a:off x="1370834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2" name="Google Shape;1142;p30"/>
            <p:cNvSpPr/>
            <p:nvPr/>
          </p:nvSpPr>
          <p:spPr>
            <a:xfrm>
              <a:off x="948392" y="201514"/>
              <a:ext cx="64041" cy="63405"/>
            </a:xfrm>
            <a:custGeom>
              <a:avLst/>
              <a:gdLst/>
              <a:ahLst/>
              <a:cxnLst/>
              <a:rect l="l" t="t" r="r" b="b"/>
              <a:pathLst>
                <a:path w="503" h="498" extrusionOk="0">
                  <a:moveTo>
                    <a:pt x="230" y="0"/>
                  </a:moveTo>
                  <a:cubicBezTo>
                    <a:pt x="102" y="12"/>
                    <a:pt x="1" y="116"/>
                    <a:pt x="1" y="247"/>
                  </a:cubicBezTo>
                  <a:cubicBezTo>
                    <a:pt x="1" y="385"/>
                    <a:pt x="114" y="497"/>
                    <a:pt x="252" y="497"/>
                  </a:cubicBezTo>
                  <a:cubicBezTo>
                    <a:pt x="390" y="497"/>
                    <a:pt x="502" y="385"/>
                    <a:pt x="502" y="247"/>
                  </a:cubicBezTo>
                  <a:cubicBezTo>
                    <a:pt x="502" y="180"/>
                    <a:pt x="475" y="120"/>
                    <a:pt x="433" y="75"/>
                  </a:cubicBezTo>
                  <a:cubicBezTo>
                    <a:pt x="366" y="49"/>
                    <a:pt x="298" y="24"/>
                    <a:pt x="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" name="Google Shape;1143;p30"/>
            <p:cNvSpPr/>
            <p:nvPr/>
          </p:nvSpPr>
          <p:spPr>
            <a:xfrm>
              <a:off x="948392" y="538909"/>
              <a:ext cx="64041" cy="63787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4" y="0"/>
                    <a:pt x="1" y="112"/>
                    <a:pt x="1" y="250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" name="Google Shape;1144;p30"/>
            <p:cNvSpPr/>
            <p:nvPr/>
          </p:nvSpPr>
          <p:spPr>
            <a:xfrm>
              <a:off x="1032932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" name="Google Shape;1145;p30"/>
            <p:cNvSpPr/>
            <p:nvPr/>
          </p:nvSpPr>
          <p:spPr>
            <a:xfrm>
              <a:off x="863981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30"/>
            <p:cNvSpPr/>
            <p:nvPr/>
          </p:nvSpPr>
          <p:spPr>
            <a:xfrm>
              <a:off x="1117471" y="876686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30"/>
            <p:cNvSpPr/>
            <p:nvPr/>
          </p:nvSpPr>
          <p:spPr>
            <a:xfrm>
              <a:off x="948392" y="876686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30"/>
            <p:cNvSpPr/>
            <p:nvPr/>
          </p:nvSpPr>
          <p:spPr>
            <a:xfrm>
              <a:off x="1201883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30"/>
            <p:cNvSpPr/>
            <p:nvPr/>
          </p:nvSpPr>
          <p:spPr>
            <a:xfrm>
              <a:off x="1032932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30"/>
            <p:cNvSpPr/>
            <p:nvPr/>
          </p:nvSpPr>
          <p:spPr>
            <a:xfrm>
              <a:off x="1117471" y="538909"/>
              <a:ext cx="63913" cy="63787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30"/>
            <p:cNvSpPr/>
            <p:nvPr/>
          </p:nvSpPr>
          <p:spPr>
            <a:xfrm>
              <a:off x="1117471" y="1214591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30"/>
            <p:cNvSpPr/>
            <p:nvPr/>
          </p:nvSpPr>
          <p:spPr>
            <a:xfrm>
              <a:off x="948392" y="1214591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30"/>
            <p:cNvSpPr/>
            <p:nvPr/>
          </p:nvSpPr>
          <p:spPr>
            <a:xfrm>
              <a:off x="1201883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30"/>
            <p:cNvSpPr/>
            <p:nvPr/>
          </p:nvSpPr>
          <p:spPr>
            <a:xfrm>
              <a:off x="1032932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30"/>
            <p:cNvSpPr/>
            <p:nvPr/>
          </p:nvSpPr>
          <p:spPr>
            <a:xfrm>
              <a:off x="779569" y="201005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30"/>
            <p:cNvSpPr/>
            <p:nvPr/>
          </p:nvSpPr>
          <p:spPr>
            <a:xfrm>
              <a:off x="610618" y="201005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30"/>
            <p:cNvSpPr/>
            <p:nvPr/>
          </p:nvSpPr>
          <p:spPr>
            <a:xfrm>
              <a:off x="779569" y="538909"/>
              <a:ext cx="63786" cy="63787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12" y="0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30"/>
            <p:cNvSpPr/>
            <p:nvPr/>
          </p:nvSpPr>
          <p:spPr>
            <a:xfrm>
              <a:off x="610618" y="538909"/>
              <a:ext cx="63913" cy="63787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30"/>
            <p:cNvSpPr/>
            <p:nvPr/>
          </p:nvSpPr>
          <p:spPr>
            <a:xfrm>
              <a:off x="695157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30"/>
            <p:cNvSpPr/>
            <p:nvPr/>
          </p:nvSpPr>
          <p:spPr>
            <a:xfrm>
              <a:off x="779569" y="876686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30"/>
            <p:cNvSpPr/>
            <p:nvPr/>
          </p:nvSpPr>
          <p:spPr>
            <a:xfrm>
              <a:off x="610618" y="876686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30"/>
            <p:cNvSpPr/>
            <p:nvPr/>
          </p:nvSpPr>
          <p:spPr>
            <a:xfrm>
              <a:off x="863981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30"/>
            <p:cNvSpPr/>
            <p:nvPr/>
          </p:nvSpPr>
          <p:spPr>
            <a:xfrm>
              <a:off x="695157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30"/>
            <p:cNvSpPr/>
            <p:nvPr/>
          </p:nvSpPr>
          <p:spPr>
            <a:xfrm>
              <a:off x="779569" y="1214591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5" name="Google Shape;1165;p30"/>
            <p:cNvSpPr/>
            <p:nvPr/>
          </p:nvSpPr>
          <p:spPr>
            <a:xfrm>
              <a:off x="610618" y="1214591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6" name="Google Shape;1166;p30"/>
            <p:cNvSpPr/>
            <p:nvPr/>
          </p:nvSpPr>
          <p:spPr>
            <a:xfrm>
              <a:off x="863981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1"/>
                    <a:pt x="251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695157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441666" y="538909"/>
              <a:ext cx="63913" cy="63787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30"/>
            <p:cNvSpPr/>
            <p:nvPr/>
          </p:nvSpPr>
          <p:spPr>
            <a:xfrm>
              <a:off x="526078" y="369957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0" name="Google Shape;1170;p30"/>
            <p:cNvSpPr/>
            <p:nvPr/>
          </p:nvSpPr>
          <p:spPr>
            <a:xfrm>
              <a:off x="365657" y="372376"/>
              <a:ext cx="55383" cy="61496"/>
            </a:xfrm>
            <a:custGeom>
              <a:avLst/>
              <a:gdLst/>
              <a:ahLst/>
              <a:cxnLst/>
              <a:rect l="l" t="t" r="r" b="b"/>
              <a:pathLst>
                <a:path w="435" h="483" extrusionOk="0">
                  <a:moveTo>
                    <a:pt x="279" y="0"/>
                  </a:moveTo>
                  <a:cubicBezTo>
                    <a:pt x="182" y="129"/>
                    <a:pt x="89" y="261"/>
                    <a:pt x="0" y="398"/>
                  </a:cubicBezTo>
                  <a:cubicBezTo>
                    <a:pt x="46" y="448"/>
                    <a:pt x="111" y="482"/>
                    <a:pt x="184" y="482"/>
                  </a:cubicBezTo>
                  <a:cubicBezTo>
                    <a:pt x="323" y="482"/>
                    <a:pt x="435" y="370"/>
                    <a:pt x="435" y="232"/>
                  </a:cubicBezTo>
                  <a:cubicBezTo>
                    <a:pt x="435" y="126"/>
                    <a:pt x="370" y="37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1" name="Google Shape;1171;p30"/>
            <p:cNvSpPr/>
            <p:nvPr/>
          </p:nvSpPr>
          <p:spPr>
            <a:xfrm>
              <a:off x="441666" y="876686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30"/>
            <p:cNvSpPr/>
            <p:nvPr/>
          </p:nvSpPr>
          <p:spPr>
            <a:xfrm>
              <a:off x="272843" y="876686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0" y="389"/>
                    <a:pt x="500" y="251"/>
                  </a:cubicBezTo>
                  <a:cubicBezTo>
                    <a:pt x="500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30"/>
            <p:cNvSpPr/>
            <p:nvPr/>
          </p:nvSpPr>
          <p:spPr>
            <a:xfrm>
              <a:off x="526078" y="707734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357254" y="707734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30"/>
            <p:cNvSpPr/>
            <p:nvPr/>
          </p:nvSpPr>
          <p:spPr>
            <a:xfrm>
              <a:off x="275262" y="538909"/>
              <a:ext cx="61367" cy="63787"/>
            </a:xfrm>
            <a:custGeom>
              <a:avLst/>
              <a:gdLst/>
              <a:ahLst/>
              <a:cxnLst/>
              <a:rect l="l" t="t" r="r" b="b"/>
              <a:pathLst>
                <a:path w="482" h="501" extrusionOk="0">
                  <a:moveTo>
                    <a:pt x="232" y="0"/>
                  </a:moveTo>
                  <a:cubicBezTo>
                    <a:pt x="212" y="0"/>
                    <a:pt x="194" y="6"/>
                    <a:pt x="176" y="11"/>
                  </a:cubicBezTo>
                  <a:cubicBezTo>
                    <a:pt x="117" y="123"/>
                    <a:pt x="59" y="235"/>
                    <a:pt x="0" y="348"/>
                  </a:cubicBezTo>
                  <a:cubicBezTo>
                    <a:pt x="39" y="438"/>
                    <a:pt x="128" y="501"/>
                    <a:pt x="232" y="501"/>
                  </a:cubicBezTo>
                  <a:cubicBezTo>
                    <a:pt x="370" y="501"/>
                    <a:pt x="481" y="389"/>
                    <a:pt x="481" y="250"/>
                  </a:cubicBezTo>
                  <a:cubicBezTo>
                    <a:pt x="481" y="112"/>
                    <a:pt x="370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30"/>
            <p:cNvSpPr/>
            <p:nvPr/>
          </p:nvSpPr>
          <p:spPr>
            <a:xfrm>
              <a:off x="526078" y="1045639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1"/>
                    <a:pt x="252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357254" y="1045639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0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Slide Number Placeholder 0"/>
          <p:cNvSpPr>
            <a:spLocks noGrp="1"/>
          </p:cNvSpPr>
          <p:nvPr userDrawn="1"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b="1" smtClean="0"/>
            </a:fld>
            <a:endParaRPr lang="en-US" b="1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713225" y="47645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4"/>
          <p:cNvSpPr txBox="1"/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" name="Slide Number Placeholder 0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7"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180" name="Google Shape;1180;p31"/>
          <p:cNvSpPr txBox="1"/>
          <p:nvPr>
            <p:ph type="subTitle" idx="1"/>
          </p:nvPr>
        </p:nvSpPr>
        <p:spPr>
          <a:xfrm>
            <a:off x="2011738" y="1883625"/>
            <a:ext cx="2410500" cy="9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1" name="Google Shape;1181;p31"/>
          <p:cNvSpPr txBox="1"/>
          <p:nvPr>
            <p:ph type="subTitle" idx="2"/>
          </p:nvPr>
        </p:nvSpPr>
        <p:spPr>
          <a:xfrm>
            <a:off x="2011738" y="1449225"/>
            <a:ext cx="24105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900" b="1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1182" name="Google Shape;1182;p31"/>
          <p:cNvSpPr txBox="1"/>
          <p:nvPr>
            <p:ph type="subTitle" idx="3"/>
          </p:nvPr>
        </p:nvSpPr>
        <p:spPr>
          <a:xfrm>
            <a:off x="5594213" y="1883625"/>
            <a:ext cx="2410500" cy="9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3" name="Google Shape;1183;p31"/>
          <p:cNvSpPr txBox="1"/>
          <p:nvPr>
            <p:ph type="subTitle" idx="4"/>
          </p:nvPr>
        </p:nvSpPr>
        <p:spPr>
          <a:xfrm>
            <a:off x="5594213" y="1449225"/>
            <a:ext cx="24105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900" b="1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1184" name="Google Shape;1184;p31"/>
          <p:cNvSpPr txBox="1"/>
          <p:nvPr>
            <p:ph type="subTitle" idx="5"/>
          </p:nvPr>
        </p:nvSpPr>
        <p:spPr>
          <a:xfrm>
            <a:off x="3802950" y="3411875"/>
            <a:ext cx="2410500" cy="9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5" name="Google Shape;1185;p31"/>
          <p:cNvSpPr txBox="1"/>
          <p:nvPr>
            <p:ph type="subTitle" idx="6"/>
          </p:nvPr>
        </p:nvSpPr>
        <p:spPr>
          <a:xfrm>
            <a:off x="3802950" y="2977475"/>
            <a:ext cx="24105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900" b="1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1186" name="Google Shape;1186;p31"/>
          <p:cNvSpPr/>
          <p:nvPr userDrawn="1"/>
        </p:nvSpPr>
        <p:spPr>
          <a:xfrm rot="10800000">
            <a:off x="5795175" y="-6250"/>
            <a:ext cx="3348832" cy="1475228"/>
          </a:xfrm>
          <a:custGeom>
            <a:avLst/>
            <a:gdLst/>
            <a:ahLst/>
            <a:cxnLst/>
            <a:rect l="l" t="t" r="r" b="b"/>
            <a:pathLst>
              <a:path w="26303" h="11587" extrusionOk="0">
                <a:moveTo>
                  <a:pt x="2698" y="0"/>
                </a:moveTo>
                <a:cubicBezTo>
                  <a:pt x="1911" y="0"/>
                  <a:pt x="1052" y="234"/>
                  <a:pt x="0" y="665"/>
                </a:cubicBezTo>
                <a:lnTo>
                  <a:pt x="0" y="11586"/>
                </a:lnTo>
                <a:lnTo>
                  <a:pt x="26303" y="11586"/>
                </a:lnTo>
                <a:cubicBezTo>
                  <a:pt x="25320" y="7728"/>
                  <a:pt x="22384" y="6105"/>
                  <a:pt x="18307" y="6105"/>
                </a:cubicBezTo>
                <a:cubicBezTo>
                  <a:pt x="17231" y="6105"/>
                  <a:pt x="16075" y="6218"/>
                  <a:pt x="14855" y="6433"/>
                </a:cubicBezTo>
                <a:cubicBezTo>
                  <a:pt x="13974" y="6588"/>
                  <a:pt x="13284" y="6680"/>
                  <a:pt x="12696" y="6680"/>
                </a:cubicBezTo>
                <a:cubicBezTo>
                  <a:pt x="10787" y="6680"/>
                  <a:pt x="9954" y="5707"/>
                  <a:pt x="7193" y="2745"/>
                </a:cubicBezTo>
                <a:cubicBezTo>
                  <a:pt x="5415" y="836"/>
                  <a:pt x="4187" y="0"/>
                  <a:pt x="26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7" name="Google Shape;1187;p31"/>
          <p:cNvSpPr/>
          <p:nvPr userDrawn="1"/>
        </p:nvSpPr>
        <p:spPr>
          <a:xfrm>
            <a:off x="0" y="3668263"/>
            <a:ext cx="3348832" cy="1475228"/>
          </a:xfrm>
          <a:custGeom>
            <a:avLst/>
            <a:gdLst/>
            <a:ahLst/>
            <a:cxnLst/>
            <a:rect l="l" t="t" r="r" b="b"/>
            <a:pathLst>
              <a:path w="26303" h="11587" extrusionOk="0">
                <a:moveTo>
                  <a:pt x="2698" y="0"/>
                </a:moveTo>
                <a:cubicBezTo>
                  <a:pt x="1911" y="0"/>
                  <a:pt x="1052" y="234"/>
                  <a:pt x="0" y="665"/>
                </a:cubicBezTo>
                <a:lnTo>
                  <a:pt x="0" y="11586"/>
                </a:lnTo>
                <a:lnTo>
                  <a:pt x="26303" y="11586"/>
                </a:lnTo>
                <a:cubicBezTo>
                  <a:pt x="25320" y="7728"/>
                  <a:pt x="22384" y="6105"/>
                  <a:pt x="18307" y="6105"/>
                </a:cubicBezTo>
                <a:cubicBezTo>
                  <a:pt x="17231" y="6105"/>
                  <a:pt x="16075" y="6218"/>
                  <a:pt x="14855" y="6433"/>
                </a:cubicBezTo>
                <a:cubicBezTo>
                  <a:pt x="13974" y="6588"/>
                  <a:pt x="13284" y="6680"/>
                  <a:pt x="12696" y="6680"/>
                </a:cubicBezTo>
                <a:cubicBezTo>
                  <a:pt x="10787" y="6680"/>
                  <a:pt x="9954" y="5707"/>
                  <a:pt x="7193" y="2745"/>
                </a:cubicBezTo>
                <a:cubicBezTo>
                  <a:pt x="5415" y="836"/>
                  <a:pt x="4187" y="0"/>
                  <a:pt x="26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Slide Number Placeholder 0"/>
          <p:cNvSpPr>
            <a:spLocks noGrp="1"/>
          </p:cNvSpPr>
          <p:nvPr userDrawn="1"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b="1" smtClean="0"/>
            </a:fld>
            <a:endParaRPr lang="en-US" b="1"/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_1_1"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0" name="Google Shape;1190;p32"/>
          <p:cNvSpPr txBox="1"/>
          <p:nvPr>
            <p:ph type="subTitle" idx="1"/>
          </p:nvPr>
        </p:nvSpPr>
        <p:spPr>
          <a:xfrm>
            <a:off x="706875" y="3715675"/>
            <a:ext cx="17922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1" name="Google Shape;1191;p32"/>
          <p:cNvSpPr txBox="1"/>
          <p:nvPr>
            <p:ph type="subTitle" idx="2"/>
          </p:nvPr>
        </p:nvSpPr>
        <p:spPr>
          <a:xfrm>
            <a:off x="2682008" y="3715675"/>
            <a:ext cx="17922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2" name="Google Shape;1192;p32"/>
          <p:cNvSpPr txBox="1"/>
          <p:nvPr>
            <p:ph type="subTitle" idx="3"/>
          </p:nvPr>
        </p:nvSpPr>
        <p:spPr>
          <a:xfrm>
            <a:off x="4657142" y="3715675"/>
            <a:ext cx="17922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3" name="Google Shape;1193;p32"/>
          <p:cNvSpPr txBox="1"/>
          <p:nvPr>
            <p:ph type="subTitle" idx="4"/>
          </p:nvPr>
        </p:nvSpPr>
        <p:spPr>
          <a:xfrm>
            <a:off x="706875" y="3281275"/>
            <a:ext cx="17922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2000" b="1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1194" name="Google Shape;1194;p32"/>
          <p:cNvSpPr txBox="1"/>
          <p:nvPr>
            <p:ph type="subTitle" idx="5"/>
          </p:nvPr>
        </p:nvSpPr>
        <p:spPr>
          <a:xfrm>
            <a:off x="2682008" y="3281275"/>
            <a:ext cx="17922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2000" b="1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1195" name="Google Shape;1195;p32"/>
          <p:cNvSpPr txBox="1"/>
          <p:nvPr>
            <p:ph type="subTitle" idx="6"/>
          </p:nvPr>
        </p:nvSpPr>
        <p:spPr>
          <a:xfrm>
            <a:off x="4657140" y="3281275"/>
            <a:ext cx="17922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2000" b="1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1196" name="Google Shape;1196;p32"/>
          <p:cNvSpPr txBox="1"/>
          <p:nvPr>
            <p:ph type="subTitle" idx="7"/>
          </p:nvPr>
        </p:nvSpPr>
        <p:spPr>
          <a:xfrm>
            <a:off x="6632274" y="3715675"/>
            <a:ext cx="17922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7" name="Google Shape;1197;p32"/>
          <p:cNvSpPr txBox="1"/>
          <p:nvPr>
            <p:ph type="subTitle" idx="8"/>
          </p:nvPr>
        </p:nvSpPr>
        <p:spPr>
          <a:xfrm>
            <a:off x="6632273" y="3281275"/>
            <a:ext cx="17922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2000" b="1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1198" name="Google Shape;1198;p32"/>
          <p:cNvSpPr/>
          <p:nvPr userDrawn="1"/>
        </p:nvSpPr>
        <p:spPr>
          <a:xfrm flipH="1">
            <a:off x="2" y="3396750"/>
            <a:ext cx="3968748" cy="1748096"/>
          </a:xfrm>
          <a:custGeom>
            <a:avLst/>
            <a:gdLst/>
            <a:ahLst/>
            <a:cxnLst/>
            <a:rect l="l" t="t" r="r" b="b"/>
            <a:pathLst>
              <a:path w="26304" h="11586" extrusionOk="0">
                <a:moveTo>
                  <a:pt x="23606" y="0"/>
                </a:moveTo>
                <a:cubicBezTo>
                  <a:pt x="22117" y="0"/>
                  <a:pt x="20889" y="836"/>
                  <a:pt x="19110" y="2744"/>
                </a:cubicBezTo>
                <a:cubicBezTo>
                  <a:pt x="16350" y="5707"/>
                  <a:pt x="15517" y="6680"/>
                  <a:pt x="13608" y="6680"/>
                </a:cubicBezTo>
                <a:cubicBezTo>
                  <a:pt x="13020" y="6680"/>
                  <a:pt x="12329" y="6588"/>
                  <a:pt x="11448" y="6432"/>
                </a:cubicBezTo>
                <a:cubicBezTo>
                  <a:pt x="10228" y="6218"/>
                  <a:pt x="9073" y="6105"/>
                  <a:pt x="7997" y="6105"/>
                </a:cubicBezTo>
                <a:cubicBezTo>
                  <a:pt x="3919" y="6105"/>
                  <a:pt x="984" y="7727"/>
                  <a:pt x="1" y="11586"/>
                </a:cubicBezTo>
                <a:lnTo>
                  <a:pt x="26303" y="11586"/>
                </a:lnTo>
                <a:lnTo>
                  <a:pt x="26303" y="664"/>
                </a:lnTo>
                <a:cubicBezTo>
                  <a:pt x="25252" y="233"/>
                  <a:pt x="24392" y="0"/>
                  <a:pt x="236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Slide Number Placeholder 0"/>
          <p:cNvSpPr>
            <a:spLocks noGrp="1"/>
          </p:cNvSpPr>
          <p:nvPr userDrawn="1"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b="1" smtClean="0"/>
            </a:fld>
            <a:endParaRPr lang="en-US" b="1"/>
          </a:p>
        </p:txBody>
      </p: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1"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3"/>
          <p:cNvSpPr/>
          <p:nvPr userDrawn="1"/>
        </p:nvSpPr>
        <p:spPr>
          <a:xfrm>
            <a:off x="0" y="4040598"/>
            <a:ext cx="2503585" cy="1102909"/>
          </a:xfrm>
          <a:custGeom>
            <a:avLst/>
            <a:gdLst/>
            <a:ahLst/>
            <a:cxnLst/>
            <a:rect l="l" t="t" r="r" b="b"/>
            <a:pathLst>
              <a:path w="26303" h="11587" extrusionOk="0">
                <a:moveTo>
                  <a:pt x="2698" y="0"/>
                </a:moveTo>
                <a:cubicBezTo>
                  <a:pt x="1911" y="0"/>
                  <a:pt x="1052" y="234"/>
                  <a:pt x="0" y="665"/>
                </a:cubicBezTo>
                <a:lnTo>
                  <a:pt x="0" y="11586"/>
                </a:lnTo>
                <a:lnTo>
                  <a:pt x="26303" y="11586"/>
                </a:lnTo>
                <a:cubicBezTo>
                  <a:pt x="25320" y="7728"/>
                  <a:pt x="22384" y="6105"/>
                  <a:pt x="18307" y="6105"/>
                </a:cubicBezTo>
                <a:cubicBezTo>
                  <a:pt x="17231" y="6105"/>
                  <a:pt x="16075" y="6218"/>
                  <a:pt x="14855" y="6433"/>
                </a:cubicBezTo>
                <a:cubicBezTo>
                  <a:pt x="13974" y="6588"/>
                  <a:pt x="13284" y="6680"/>
                  <a:pt x="12696" y="6680"/>
                </a:cubicBezTo>
                <a:cubicBezTo>
                  <a:pt x="10787" y="6680"/>
                  <a:pt x="9954" y="5707"/>
                  <a:pt x="7193" y="2745"/>
                </a:cubicBezTo>
                <a:cubicBezTo>
                  <a:pt x="5415" y="836"/>
                  <a:pt x="4187" y="0"/>
                  <a:pt x="26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1" name="Google Shape;1201;p33"/>
          <p:cNvSpPr/>
          <p:nvPr userDrawn="1"/>
        </p:nvSpPr>
        <p:spPr>
          <a:xfrm>
            <a:off x="6462401" y="-1552"/>
            <a:ext cx="2681571" cy="2070260"/>
          </a:xfrm>
          <a:custGeom>
            <a:avLst/>
            <a:gdLst/>
            <a:ahLst/>
            <a:cxnLst/>
            <a:rect l="l" t="t" r="r" b="b"/>
            <a:pathLst>
              <a:path w="25780" h="19903" extrusionOk="0">
                <a:moveTo>
                  <a:pt x="227" y="1"/>
                </a:moveTo>
                <a:cubicBezTo>
                  <a:pt x="0" y="3963"/>
                  <a:pt x="2559" y="5549"/>
                  <a:pt x="6495" y="5549"/>
                </a:cubicBezTo>
                <a:cubicBezTo>
                  <a:pt x="6689" y="5549"/>
                  <a:pt x="6885" y="5546"/>
                  <a:pt x="7085" y="5538"/>
                </a:cubicBezTo>
                <a:cubicBezTo>
                  <a:pt x="7306" y="5530"/>
                  <a:pt x="7507" y="5525"/>
                  <a:pt x="7693" y="5525"/>
                </a:cubicBezTo>
                <a:cubicBezTo>
                  <a:pt x="9563" y="5525"/>
                  <a:pt x="9854" y="6024"/>
                  <a:pt x="11635" y="8551"/>
                </a:cubicBezTo>
                <a:cubicBezTo>
                  <a:pt x="12726" y="10099"/>
                  <a:pt x="13489" y="10713"/>
                  <a:pt x="14641" y="10713"/>
                </a:cubicBezTo>
                <a:cubicBezTo>
                  <a:pt x="15148" y="10713"/>
                  <a:pt x="15731" y="10594"/>
                  <a:pt x="16450" y="10383"/>
                </a:cubicBezTo>
                <a:cubicBezTo>
                  <a:pt x="17878" y="9941"/>
                  <a:pt x="19001" y="9073"/>
                  <a:pt x="20307" y="9073"/>
                </a:cubicBezTo>
                <a:cubicBezTo>
                  <a:pt x="20830" y="9073"/>
                  <a:pt x="21382" y="9212"/>
                  <a:pt x="21995" y="9573"/>
                </a:cubicBezTo>
                <a:cubicBezTo>
                  <a:pt x="23719" y="10551"/>
                  <a:pt x="24592" y="12628"/>
                  <a:pt x="23795" y="15090"/>
                </a:cubicBezTo>
                <a:cubicBezTo>
                  <a:pt x="22942" y="17498"/>
                  <a:pt x="24062" y="19279"/>
                  <a:pt x="25779" y="19903"/>
                </a:cubicBezTo>
                <a:lnTo>
                  <a:pt x="25779" y="59"/>
                </a:lnTo>
                <a:cubicBezTo>
                  <a:pt x="25755" y="39"/>
                  <a:pt x="25729" y="20"/>
                  <a:pt x="25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2" name="Google Shape;1202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9pPr>
          </a:lstStyle>
          <a:p/>
        </p:txBody>
      </p:sp>
      <p:sp>
        <p:nvSpPr>
          <p:cNvPr id="1203" name="Google Shape;1203;p33"/>
          <p:cNvSpPr txBox="1"/>
          <p:nvPr>
            <p:ph type="subTitle" idx="1"/>
          </p:nvPr>
        </p:nvSpPr>
        <p:spPr>
          <a:xfrm>
            <a:off x="1053050" y="2529625"/>
            <a:ext cx="1446000" cy="7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4" name="Google Shape;1204;p33"/>
          <p:cNvSpPr txBox="1"/>
          <p:nvPr>
            <p:ph type="subTitle" idx="2"/>
          </p:nvPr>
        </p:nvSpPr>
        <p:spPr>
          <a:xfrm>
            <a:off x="1040925" y="3704025"/>
            <a:ext cx="14460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400">
                <a:solidFill>
                  <a:schemeClr val="accent3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1205" name="Google Shape;1205;p33"/>
          <p:cNvSpPr txBox="1"/>
          <p:nvPr>
            <p:ph type="subTitle" idx="3"/>
          </p:nvPr>
        </p:nvSpPr>
        <p:spPr>
          <a:xfrm>
            <a:off x="2921000" y="2130025"/>
            <a:ext cx="1446000" cy="7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6" name="Google Shape;1206;p33"/>
          <p:cNvSpPr txBox="1"/>
          <p:nvPr>
            <p:ph type="subTitle" idx="4"/>
          </p:nvPr>
        </p:nvSpPr>
        <p:spPr>
          <a:xfrm>
            <a:off x="2908875" y="3304425"/>
            <a:ext cx="14460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400">
                <a:solidFill>
                  <a:schemeClr val="accent3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1207" name="Google Shape;1207;p33"/>
          <p:cNvSpPr txBox="1"/>
          <p:nvPr>
            <p:ph type="subTitle" idx="5"/>
          </p:nvPr>
        </p:nvSpPr>
        <p:spPr>
          <a:xfrm>
            <a:off x="4795063" y="2529625"/>
            <a:ext cx="1446000" cy="7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8" name="Google Shape;1208;p33"/>
          <p:cNvSpPr txBox="1"/>
          <p:nvPr>
            <p:ph type="subTitle" idx="6"/>
          </p:nvPr>
        </p:nvSpPr>
        <p:spPr>
          <a:xfrm>
            <a:off x="4782938" y="3704025"/>
            <a:ext cx="14460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400">
                <a:solidFill>
                  <a:schemeClr val="accent3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1209" name="Google Shape;1209;p33"/>
          <p:cNvSpPr txBox="1"/>
          <p:nvPr>
            <p:ph type="subTitle" idx="7"/>
          </p:nvPr>
        </p:nvSpPr>
        <p:spPr>
          <a:xfrm>
            <a:off x="6657075" y="2130025"/>
            <a:ext cx="1446000" cy="7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0" name="Google Shape;1210;p33"/>
          <p:cNvSpPr txBox="1"/>
          <p:nvPr>
            <p:ph type="subTitle" idx="8"/>
          </p:nvPr>
        </p:nvSpPr>
        <p:spPr>
          <a:xfrm>
            <a:off x="6644950" y="3304425"/>
            <a:ext cx="14460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400">
                <a:solidFill>
                  <a:schemeClr val="accent3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1" name="Slide Number Placeholder 0"/>
          <p:cNvSpPr>
            <a:spLocks noGrp="1"/>
          </p:cNvSpPr>
          <p:nvPr userDrawn="1"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4"/>
                </a:solidFill>
                <a:effectLst/>
              </a:defRPr>
            </a:lvl1pPr>
          </a:lstStyle>
          <a:p>
            <a:fld id="{B3561BA9-CDCF-4958-B8AB-66F3BF063E13}" type="slidenum">
              <a:rPr lang="en-US" b="1" smtClean="0">
                <a:solidFill>
                  <a:schemeClr val="accent6">
                    <a:lumMod val="10000"/>
                  </a:schemeClr>
                </a:solidFill>
              </a:rPr>
            </a:fld>
            <a:endParaRPr lang="en-US" b="1" smtClean="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2" name="Google Shape;1212;p34"/>
          <p:cNvGrpSpPr/>
          <p:nvPr userDrawn="1"/>
        </p:nvGrpSpPr>
        <p:grpSpPr>
          <a:xfrm>
            <a:off x="-287" y="-110"/>
            <a:ext cx="9144087" cy="5144962"/>
            <a:chOff x="3670450" y="2932075"/>
            <a:chExt cx="1795528" cy="1010262"/>
          </a:xfrm>
        </p:grpSpPr>
        <p:sp>
          <p:nvSpPr>
            <p:cNvPr id="1213" name="Google Shape;1213;p34"/>
            <p:cNvSpPr/>
            <p:nvPr/>
          </p:nvSpPr>
          <p:spPr>
            <a:xfrm>
              <a:off x="4965610" y="3721942"/>
              <a:ext cx="500368" cy="220395"/>
            </a:xfrm>
            <a:custGeom>
              <a:avLst/>
              <a:gdLst/>
              <a:ahLst/>
              <a:cxnLst/>
              <a:rect l="l" t="t" r="r" b="b"/>
              <a:pathLst>
                <a:path w="26304" h="11586" extrusionOk="0">
                  <a:moveTo>
                    <a:pt x="23606" y="0"/>
                  </a:moveTo>
                  <a:cubicBezTo>
                    <a:pt x="22117" y="0"/>
                    <a:pt x="20889" y="836"/>
                    <a:pt x="19110" y="2744"/>
                  </a:cubicBezTo>
                  <a:cubicBezTo>
                    <a:pt x="16350" y="5707"/>
                    <a:pt x="15517" y="6680"/>
                    <a:pt x="13608" y="6680"/>
                  </a:cubicBezTo>
                  <a:cubicBezTo>
                    <a:pt x="13020" y="6680"/>
                    <a:pt x="12329" y="6588"/>
                    <a:pt x="11448" y="6432"/>
                  </a:cubicBezTo>
                  <a:cubicBezTo>
                    <a:pt x="10228" y="6218"/>
                    <a:pt x="9073" y="6105"/>
                    <a:pt x="7997" y="6105"/>
                  </a:cubicBezTo>
                  <a:cubicBezTo>
                    <a:pt x="3919" y="6105"/>
                    <a:pt x="984" y="7727"/>
                    <a:pt x="1" y="11586"/>
                  </a:cubicBezTo>
                  <a:lnTo>
                    <a:pt x="26303" y="11586"/>
                  </a:lnTo>
                  <a:lnTo>
                    <a:pt x="26303" y="664"/>
                  </a:lnTo>
                  <a:cubicBezTo>
                    <a:pt x="25252" y="233"/>
                    <a:pt x="24392" y="0"/>
                    <a:pt x="23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3670450" y="2932075"/>
              <a:ext cx="644500" cy="497575"/>
            </a:xfrm>
            <a:custGeom>
              <a:avLst/>
              <a:gdLst/>
              <a:ahLst/>
              <a:cxnLst/>
              <a:rect l="l" t="t" r="r" b="b"/>
              <a:pathLst>
                <a:path w="25780" h="19903" extrusionOk="0">
                  <a:moveTo>
                    <a:pt x="75" y="0"/>
                  </a:moveTo>
                  <a:cubicBezTo>
                    <a:pt x="50" y="19"/>
                    <a:pt x="26" y="38"/>
                    <a:pt x="0" y="59"/>
                  </a:cubicBezTo>
                  <a:lnTo>
                    <a:pt x="0" y="19902"/>
                  </a:lnTo>
                  <a:cubicBezTo>
                    <a:pt x="1717" y="19279"/>
                    <a:pt x="2837" y="17498"/>
                    <a:pt x="1984" y="15090"/>
                  </a:cubicBezTo>
                  <a:cubicBezTo>
                    <a:pt x="1188" y="12627"/>
                    <a:pt x="2060" y="10551"/>
                    <a:pt x="3785" y="9572"/>
                  </a:cubicBezTo>
                  <a:cubicBezTo>
                    <a:pt x="4398" y="9212"/>
                    <a:pt x="4950" y="9073"/>
                    <a:pt x="5473" y="9073"/>
                  </a:cubicBezTo>
                  <a:cubicBezTo>
                    <a:pt x="6779" y="9073"/>
                    <a:pt x="7902" y="9941"/>
                    <a:pt x="9330" y="10383"/>
                  </a:cubicBezTo>
                  <a:cubicBezTo>
                    <a:pt x="10049" y="10593"/>
                    <a:pt x="10632" y="10712"/>
                    <a:pt x="11139" y="10712"/>
                  </a:cubicBezTo>
                  <a:cubicBezTo>
                    <a:pt x="12290" y="10712"/>
                    <a:pt x="13053" y="10099"/>
                    <a:pt x="14144" y="8551"/>
                  </a:cubicBezTo>
                  <a:cubicBezTo>
                    <a:pt x="15925" y="6023"/>
                    <a:pt x="16217" y="5524"/>
                    <a:pt x="18086" y="5524"/>
                  </a:cubicBezTo>
                  <a:cubicBezTo>
                    <a:pt x="18272" y="5524"/>
                    <a:pt x="18474" y="5529"/>
                    <a:pt x="18694" y="5538"/>
                  </a:cubicBezTo>
                  <a:cubicBezTo>
                    <a:pt x="18894" y="5545"/>
                    <a:pt x="19091" y="5549"/>
                    <a:pt x="19284" y="5549"/>
                  </a:cubicBezTo>
                  <a:cubicBezTo>
                    <a:pt x="23221" y="5549"/>
                    <a:pt x="25779" y="3962"/>
                    <a:pt x="25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215" name="Google Shape;1215;p34"/>
            <p:cNvGrpSpPr/>
            <p:nvPr/>
          </p:nvGrpSpPr>
          <p:grpSpPr>
            <a:xfrm>
              <a:off x="5181475" y="2999525"/>
              <a:ext cx="228175" cy="211575"/>
              <a:chOff x="5181475" y="2999525"/>
              <a:chExt cx="228175" cy="211575"/>
            </a:xfrm>
          </p:grpSpPr>
          <p:sp>
            <p:nvSpPr>
              <p:cNvPr id="1216" name="Google Shape;1216;p34"/>
              <p:cNvSpPr/>
              <p:nvPr/>
            </p:nvSpPr>
            <p:spPr>
              <a:xfrm>
                <a:off x="5380500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1" y="113"/>
                      <a:pt x="1" y="251"/>
                    </a:cubicBezTo>
                    <a:cubicBezTo>
                      <a:pt x="1" y="390"/>
                      <a:pt x="112" y="502"/>
                      <a:pt x="251" y="502"/>
                    </a:cubicBezTo>
                    <a:cubicBezTo>
                      <a:pt x="389" y="502"/>
                      <a:pt x="502" y="390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7" name="Google Shape;1217;p34"/>
              <p:cNvSpPr/>
              <p:nvPr/>
            </p:nvSpPr>
            <p:spPr>
              <a:xfrm>
                <a:off x="5363900" y="3032700"/>
                <a:ext cx="12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1" extrusionOk="0">
                    <a:moveTo>
                      <a:pt x="252" y="0"/>
                    </a:moveTo>
                    <a:cubicBezTo>
                      <a:pt x="114" y="0"/>
                      <a:pt x="1" y="112"/>
                      <a:pt x="1" y="251"/>
                    </a:cubicBezTo>
                    <a:cubicBezTo>
                      <a:pt x="1" y="389"/>
                      <a:pt x="114" y="501"/>
                      <a:pt x="252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8" name="Google Shape;1218;p34"/>
              <p:cNvSpPr/>
              <p:nvPr/>
            </p:nvSpPr>
            <p:spPr>
              <a:xfrm>
                <a:off x="5380500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1" y="113"/>
                      <a:pt x="1" y="251"/>
                    </a:cubicBezTo>
                    <a:cubicBezTo>
                      <a:pt x="1" y="389"/>
                      <a:pt x="112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9" name="Google Shape;1219;p34"/>
              <p:cNvSpPr/>
              <p:nvPr/>
            </p:nvSpPr>
            <p:spPr>
              <a:xfrm>
                <a:off x="5397100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1" y="502"/>
                    </a:cubicBezTo>
                    <a:cubicBezTo>
                      <a:pt x="389" y="502"/>
                      <a:pt x="501" y="389"/>
                      <a:pt x="501" y="251"/>
                    </a:cubicBezTo>
                    <a:cubicBezTo>
                      <a:pt x="501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0" name="Google Shape;1220;p34"/>
              <p:cNvSpPr/>
              <p:nvPr/>
            </p:nvSpPr>
            <p:spPr>
              <a:xfrm>
                <a:off x="5314175" y="2999625"/>
                <a:ext cx="1252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98" extrusionOk="0">
                    <a:moveTo>
                      <a:pt x="229" y="0"/>
                    </a:moveTo>
                    <a:cubicBezTo>
                      <a:pt x="101" y="12"/>
                      <a:pt x="0" y="116"/>
                      <a:pt x="0" y="247"/>
                    </a:cubicBezTo>
                    <a:cubicBezTo>
                      <a:pt x="0" y="385"/>
                      <a:pt x="112" y="497"/>
                      <a:pt x="251" y="497"/>
                    </a:cubicBezTo>
                    <a:cubicBezTo>
                      <a:pt x="389" y="497"/>
                      <a:pt x="500" y="385"/>
                      <a:pt x="500" y="247"/>
                    </a:cubicBezTo>
                    <a:cubicBezTo>
                      <a:pt x="500" y="180"/>
                      <a:pt x="474" y="120"/>
                      <a:pt x="431" y="76"/>
                    </a:cubicBezTo>
                    <a:cubicBezTo>
                      <a:pt x="364" y="49"/>
                      <a:pt x="297" y="24"/>
                      <a:pt x="2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1" name="Google Shape;1221;p34"/>
              <p:cNvSpPr/>
              <p:nvPr/>
            </p:nvSpPr>
            <p:spPr>
              <a:xfrm>
                <a:off x="5314175" y="30658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90"/>
                      <a:pt x="112" y="502"/>
                      <a:pt x="251" y="502"/>
                    </a:cubicBezTo>
                    <a:cubicBezTo>
                      <a:pt x="389" y="502"/>
                      <a:pt x="500" y="390"/>
                      <a:pt x="500" y="251"/>
                    </a:cubicBezTo>
                    <a:cubicBezTo>
                      <a:pt x="500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2" name="Google Shape;1222;p34"/>
              <p:cNvSpPr/>
              <p:nvPr/>
            </p:nvSpPr>
            <p:spPr>
              <a:xfrm>
                <a:off x="5330750" y="303270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89"/>
                      <a:pt x="112" y="501"/>
                      <a:pt x="250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2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3" name="Google Shape;1223;p34"/>
              <p:cNvSpPr/>
              <p:nvPr/>
            </p:nvSpPr>
            <p:spPr>
              <a:xfrm>
                <a:off x="5297575" y="303270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51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4" name="Google Shape;1224;p34"/>
              <p:cNvSpPr/>
              <p:nvPr/>
            </p:nvSpPr>
            <p:spPr>
              <a:xfrm>
                <a:off x="5347325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5" name="Google Shape;1225;p34"/>
              <p:cNvSpPr/>
              <p:nvPr/>
            </p:nvSpPr>
            <p:spPr>
              <a:xfrm>
                <a:off x="5314175" y="313220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6" name="Google Shape;1226;p34"/>
              <p:cNvSpPr/>
              <p:nvPr/>
            </p:nvSpPr>
            <p:spPr>
              <a:xfrm>
                <a:off x="5363900" y="30990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2" y="1"/>
                    </a:moveTo>
                    <a:cubicBezTo>
                      <a:pt x="114" y="1"/>
                      <a:pt x="1" y="112"/>
                      <a:pt x="1" y="251"/>
                    </a:cubicBezTo>
                    <a:cubicBezTo>
                      <a:pt x="1" y="389"/>
                      <a:pt x="114" y="502"/>
                      <a:pt x="252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7" name="Google Shape;1227;p34"/>
              <p:cNvSpPr/>
              <p:nvPr/>
            </p:nvSpPr>
            <p:spPr>
              <a:xfrm>
                <a:off x="5330750" y="309902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1"/>
                    </a:moveTo>
                    <a:cubicBezTo>
                      <a:pt x="112" y="1"/>
                      <a:pt x="1" y="112"/>
                      <a:pt x="1" y="251"/>
                    </a:cubicBezTo>
                    <a:cubicBezTo>
                      <a:pt x="1" y="389"/>
                      <a:pt x="112" y="502"/>
                      <a:pt x="250" y="502"/>
                    </a:cubicBezTo>
                    <a:cubicBezTo>
                      <a:pt x="389" y="502"/>
                      <a:pt x="501" y="389"/>
                      <a:pt x="501" y="251"/>
                    </a:cubicBezTo>
                    <a:cubicBezTo>
                      <a:pt x="501" y="112"/>
                      <a:pt x="389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8" name="Google Shape;1228;p34"/>
              <p:cNvSpPr/>
              <p:nvPr/>
            </p:nvSpPr>
            <p:spPr>
              <a:xfrm>
                <a:off x="5347325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90"/>
                      <a:pt x="113" y="502"/>
                      <a:pt x="251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9" name="Google Shape;1229;p34"/>
              <p:cNvSpPr/>
              <p:nvPr/>
            </p:nvSpPr>
            <p:spPr>
              <a:xfrm>
                <a:off x="5347325" y="31985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2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0" name="Google Shape;1230;p34"/>
              <p:cNvSpPr/>
              <p:nvPr/>
            </p:nvSpPr>
            <p:spPr>
              <a:xfrm>
                <a:off x="5314175" y="31985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1" name="Google Shape;1231;p34"/>
              <p:cNvSpPr/>
              <p:nvPr/>
            </p:nvSpPr>
            <p:spPr>
              <a:xfrm>
                <a:off x="5363900" y="316537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2" y="0"/>
                    </a:moveTo>
                    <a:cubicBezTo>
                      <a:pt x="114" y="0"/>
                      <a:pt x="1" y="113"/>
                      <a:pt x="1" y="251"/>
                    </a:cubicBezTo>
                    <a:cubicBezTo>
                      <a:pt x="1" y="390"/>
                      <a:pt x="114" y="501"/>
                      <a:pt x="252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2" name="Google Shape;1232;p34"/>
              <p:cNvSpPr/>
              <p:nvPr/>
            </p:nvSpPr>
            <p:spPr>
              <a:xfrm>
                <a:off x="5330750" y="31653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0"/>
                    </a:moveTo>
                    <a:cubicBezTo>
                      <a:pt x="112" y="0"/>
                      <a:pt x="1" y="113"/>
                      <a:pt x="1" y="251"/>
                    </a:cubicBezTo>
                    <a:cubicBezTo>
                      <a:pt x="1" y="390"/>
                      <a:pt x="112" y="501"/>
                      <a:pt x="250" y="501"/>
                    </a:cubicBezTo>
                    <a:cubicBezTo>
                      <a:pt x="389" y="501"/>
                      <a:pt x="501" y="390"/>
                      <a:pt x="501" y="251"/>
                    </a:cubicBezTo>
                    <a:cubicBezTo>
                      <a:pt x="501" y="113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3" name="Google Shape;1233;p34"/>
              <p:cNvSpPr/>
              <p:nvPr/>
            </p:nvSpPr>
            <p:spPr>
              <a:xfrm>
                <a:off x="5280975" y="29995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4" name="Google Shape;1234;p34"/>
              <p:cNvSpPr/>
              <p:nvPr/>
            </p:nvSpPr>
            <p:spPr>
              <a:xfrm>
                <a:off x="5247800" y="29995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5" name="Google Shape;1235;p34"/>
              <p:cNvSpPr/>
              <p:nvPr/>
            </p:nvSpPr>
            <p:spPr>
              <a:xfrm>
                <a:off x="5280975" y="306585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90"/>
                      <a:pt x="113" y="502"/>
                      <a:pt x="251" y="502"/>
                    </a:cubicBezTo>
                    <a:cubicBezTo>
                      <a:pt x="389" y="502"/>
                      <a:pt x="502" y="390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6" name="Google Shape;1236;p34"/>
              <p:cNvSpPr/>
              <p:nvPr/>
            </p:nvSpPr>
            <p:spPr>
              <a:xfrm>
                <a:off x="5247800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90"/>
                      <a:pt x="113" y="502"/>
                      <a:pt x="251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7" name="Google Shape;1237;p34"/>
              <p:cNvSpPr/>
              <p:nvPr/>
            </p:nvSpPr>
            <p:spPr>
              <a:xfrm>
                <a:off x="5264400" y="303270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51" y="0"/>
                    </a:moveTo>
                    <a:cubicBezTo>
                      <a:pt x="113" y="0"/>
                      <a:pt x="0" y="112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1" y="389"/>
                      <a:pt x="501" y="251"/>
                    </a:cubicBezTo>
                    <a:cubicBezTo>
                      <a:pt x="501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8" name="Google Shape;1238;p34"/>
              <p:cNvSpPr/>
              <p:nvPr/>
            </p:nvSpPr>
            <p:spPr>
              <a:xfrm>
                <a:off x="5280975" y="313220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9" name="Google Shape;1239;p34"/>
              <p:cNvSpPr/>
              <p:nvPr/>
            </p:nvSpPr>
            <p:spPr>
              <a:xfrm>
                <a:off x="5247800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0" name="Google Shape;1240;p34"/>
              <p:cNvSpPr/>
              <p:nvPr/>
            </p:nvSpPr>
            <p:spPr>
              <a:xfrm>
                <a:off x="5297575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1" name="Google Shape;1241;p34"/>
              <p:cNvSpPr/>
              <p:nvPr/>
            </p:nvSpPr>
            <p:spPr>
              <a:xfrm>
                <a:off x="5264400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2"/>
                      <a:pt x="0" y="251"/>
                    </a:cubicBezTo>
                    <a:cubicBezTo>
                      <a:pt x="0" y="389"/>
                      <a:pt x="113" y="502"/>
                      <a:pt x="251" y="502"/>
                    </a:cubicBezTo>
                    <a:cubicBezTo>
                      <a:pt x="390" y="502"/>
                      <a:pt x="501" y="389"/>
                      <a:pt x="501" y="251"/>
                    </a:cubicBezTo>
                    <a:cubicBezTo>
                      <a:pt x="501" y="112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2" name="Google Shape;1242;p34"/>
              <p:cNvSpPr/>
              <p:nvPr/>
            </p:nvSpPr>
            <p:spPr>
              <a:xfrm>
                <a:off x="5280975" y="319855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3" name="Google Shape;1243;p34"/>
              <p:cNvSpPr/>
              <p:nvPr/>
            </p:nvSpPr>
            <p:spPr>
              <a:xfrm>
                <a:off x="5247800" y="31985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4" name="Google Shape;1244;p34"/>
              <p:cNvSpPr/>
              <p:nvPr/>
            </p:nvSpPr>
            <p:spPr>
              <a:xfrm>
                <a:off x="5297575" y="316537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2" y="0"/>
                      <a:pt x="0" y="113"/>
                      <a:pt x="0" y="251"/>
                    </a:cubicBezTo>
                    <a:cubicBezTo>
                      <a:pt x="0" y="390"/>
                      <a:pt x="112" y="501"/>
                      <a:pt x="251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5" name="Google Shape;1245;p34"/>
              <p:cNvSpPr/>
              <p:nvPr/>
            </p:nvSpPr>
            <p:spPr>
              <a:xfrm>
                <a:off x="5264400" y="316537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3"/>
                      <a:pt x="0" y="251"/>
                    </a:cubicBezTo>
                    <a:cubicBezTo>
                      <a:pt x="0" y="390"/>
                      <a:pt x="113" y="501"/>
                      <a:pt x="251" y="501"/>
                    </a:cubicBezTo>
                    <a:cubicBezTo>
                      <a:pt x="390" y="501"/>
                      <a:pt x="501" y="390"/>
                      <a:pt x="501" y="251"/>
                    </a:cubicBezTo>
                    <a:cubicBezTo>
                      <a:pt x="501" y="113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6" name="Google Shape;1246;p34"/>
              <p:cNvSpPr/>
              <p:nvPr/>
            </p:nvSpPr>
            <p:spPr>
              <a:xfrm>
                <a:off x="5214650" y="30658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90"/>
                      <a:pt x="112" y="502"/>
                      <a:pt x="251" y="502"/>
                    </a:cubicBezTo>
                    <a:cubicBezTo>
                      <a:pt x="389" y="502"/>
                      <a:pt x="501" y="390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7" name="Google Shape;1247;p34"/>
              <p:cNvSpPr/>
              <p:nvPr/>
            </p:nvSpPr>
            <p:spPr>
              <a:xfrm>
                <a:off x="5231250" y="303270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0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2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8" name="Google Shape;1248;p34"/>
              <p:cNvSpPr/>
              <p:nvPr/>
            </p:nvSpPr>
            <p:spPr>
              <a:xfrm>
                <a:off x="5199725" y="3033150"/>
                <a:ext cx="10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83" extrusionOk="0">
                    <a:moveTo>
                      <a:pt x="278" y="1"/>
                    </a:moveTo>
                    <a:cubicBezTo>
                      <a:pt x="181" y="130"/>
                      <a:pt x="88" y="263"/>
                      <a:pt x="0" y="399"/>
                    </a:cubicBezTo>
                    <a:cubicBezTo>
                      <a:pt x="46" y="449"/>
                      <a:pt x="110" y="483"/>
                      <a:pt x="184" y="483"/>
                    </a:cubicBezTo>
                    <a:cubicBezTo>
                      <a:pt x="322" y="483"/>
                      <a:pt x="435" y="371"/>
                      <a:pt x="435" y="233"/>
                    </a:cubicBezTo>
                    <a:cubicBezTo>
                      <a:pt x="435" y="127"/>
                      <a:pt x="370" y="38"/>
                      <a:pt x="2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9" name="Google Shape;1249;p34"/>
              <p:cNvSpPr/>
              <p:nvPr/>
            </p:nvSpPr>
            <p:spPr>
              <a:xfrm>
                <a:off x="5214650" y="313220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0" name="Google Shape;1250;p34"/>
              <p:cNvSpPr/>
              <p:nvPr/>
            </p:nvSpPr>
            <p:spPr>
              <a:xfrm>
                <a:off x="5181475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1" name="Google Shape;1251;p34"/>
              <p:cNvSpPr/>
              <p:nvPr/>
            </p:nvSpPr>
            <p:spPr>
              <a:xfrm>
                <a:off x="5231250" y="309902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0" y="502"/>
                    </a:cubicBezTo>
                    <a:cubicBezTo>
                      <a:pt x="389" y="502"/>
                      <a:pt x="500" y="389"/>
                      <a:pt x="500" y="251"/>
                    </a:cubicBezTo>
                    <a:cubicBezTo>
                      <a:pt x="500" y="112"/>
                      <a:pt x="389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2" name="Google Shape;1252;p34"/>
              <p:cNvSpPr/>
              <p:nvPr/>
            </p:nvSpPr>
            <p:spPr>
              <a:xfrm>
                <a:off x="5198050" y="30990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2"/>
                      <a:pt x="1" y="251"/>
                    </a:cubicBezTo>
                    <a:cubicBezTo>
                      <a:pt x="1" y="389"/>
                      <a:pt x="113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3" name="Google Shape;1253;p34"/>
              <p:cNvSpPr/>
              <p:nvPr/>
            </p:nvSpPr>
            <p:spPr>
              <a:xfrm>
                <a:off x="5181975" y="3065850"/>
                <a:ext cx="120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482" h="502" extrusionOk="0">
                    <a:moveTo>
                      <a:pt x="231" y="1"/>
                    </a:moveTo>
                    <a:cubicBezTo>
                      <a:pt x="212" y="1"/>
                      <a:pt x="194" y="8"/>
                      <a:pt x="176" y="12"/>
                    </a:cubicBezTo>
                    <a:cubicBezTo>
                      <a:pt x="116" y="124"/>
                      <a:pt x="58" y="236"/>
                      <a:pt x="0" y="349"/>
                    </a:cubicBezTo>
                    <a:cubicBezTo>
                      <a:pt x="38" y="439"/>
                      <a:pt x="127" y="502"/>
                      <a:pt x="231" y="502"/>
                    </a:cubicBezTo>
                    <a:cubicBezTo>
                      <a:pt x="369" y="502"/>
                      <a:pt x="481" y="390"/>
                      <a:pt x="481" y="251"/>
                    </a:cubicBezTo>
                    <a:cubicBezTo>
                      <a:pt x="481" y="113"/>
                      <a:pt x="369" y="1"/>
                      <a:pt x="2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4" name="Google Shape;1254;p34"/>
              <p:cNvSpPr/>
              <p:nvPr/>
            </p:nvSpPr>
            <p:spPr>
              <a:xfrm>
                <a:off x="5231250" y="31653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0"/>
                    </a:moveTo>
                    <a:cubicBezTo>
                      <a:pt x="112" y="0"/>
                      <a:pt x="0" y="113"/>
                      <a:pt x="0" y="251"/>
                    </a:cubicBezTo>
                    <a:cubicBezTo>
                      <a:pt x="0" y="390"/>
                      <a:pt x="112" y="501"/>
                      <a:pt x="250" y="501"/>
                    </a:cubicBezTo>
                    <a:cubicBezTo>
                      <a:pt x="389" y="501"/>
                      <a:pt x="500" y="390"/>
                      <a:pt x="500" y="251"/>
                    </a:cubicBezTo>
                    <a:cubicBezTo>
                      <a:pt x="500" y="113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5" name="Google Shape;1255;p34"/>
              <p:cNvSpPr/>
              <p:nvPr/>
            </p:nvSpPr>
            <p:spPr>
              <a:xfrm>
                <a:off x="5198050" y="316537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3"/>
                      <a:pt x="1" y="251"/>
                    </a:cubicBezTo>
                    <a:cubicBezTo>
                      <a:pt x="1" y="390"/>
                      <a:pt x="113" y="501"/>
                      <a:pt x="251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256" name="Google Shape;1256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257" name="Google Shape;1257;p34"/>
          <p:cNvSpPr txBox="1"/>
          <p:nvPr userDrawn="1"/>
        </p:nvSpPr>
        <p:spPr>
          <a:xfrm>
            <a:off x="917775" y="153025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8" name="Google Shape;1258;p34"/>
          <p:cNvSpPr txBox="1"/>
          <p:nvPr userDrawn="1"/>
        </p:nvSpPr>
        <p:spPr>
          <a:xfrm>
            <a:off x="5865425" y="1854550"/>
            <a:ext cx="18777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4E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9" name="Google Shape;1259;p34"/>
          <p:cNvSpPr txBox="1"/>
          <p:nvPr userDrawn="1"/>
        </p:nvSpPr>
        <p:spPr>
          <a:xfrm>
            <a:off x="1070175" y="290460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64E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0" name="Google Shape;1260;p34"/>
          <p:cNvSpPr txBox="1"/>
          <p:nvPr userDrawn="1"/>
        </p:nvSpPr>
        <p:spPr>
          <a:xfrm>
            <a:off x="1070175" y="3228900"/>
            <a:ext cx="17943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4E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1" name="Google Shape;1261;p34"/>
          <p:cNvSpPr txBox="1"/>
          <p:nvPr userDrawn="1"/>
        </p:nvSpPr>
        <p:spPr>
          <a:xfrm>
            <a:off x="3544000" y="168265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64E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2" name="Google Shape;1262;p34"/>
          <p:cNvSpPr txBox="1"/>
          <p:nvPr userDrawn="1"/>
        </p:nvSpPr>
        <p:spPr>
          <a:xfrm>
            <a:off x="3544000" y="2006950"/>
            <a:ext cx="17943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4E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3" name="Google Shape;1263;p34"/>
          <p:cNvSpPr txBox="1"/>
          <p:nvPr userDrawn="1"/>
        </p:nvSpPr>
        <p:spPr>
          <a:xfrm>
            <a:off x="3544000" y="290460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64E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4" name="Google Shape;1264;p34"/>
          <p:cNvSpPr txBox="1"/>
          <p:nvPr userDrawn="1"/>
        </p:nvSpPr>
        <p:spPr>
          <a:xfrm>
            <a:off x="3544000" y="3228900"/>
            <a:ext cx="17943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4E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5" name="Google Shape;1265;p34"/>
          <p:cNvSpPr txBox="1"/>
          <p:nvPr userDrawn="1"/>
        </p:nvSpPr>
        <p:spPr>
          <a:xfrm>
            <a:off x="6059500" y="168265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64E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6" name="Google Shape;1266;p34"/>
          <p:cNvSpPr txBox="1"/>
          <p:nvPr userDrawn="1"/>
        </p:nvSpPr>
        <p:spPr>
          <a:xfrm>
            <a:off x="6059500" y="290460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64E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7" name="Google Shape;1267;p34"/>
          <p:cNvSpPr txBox="1"/>
          <p:nvPr userDrawn="1"/>
        </p:nvSpPr>
        <p:spPr>
          <a:xfrm>
            <a:off x="6017825" y="3228900"/>
            <a:ext cx="18777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4E8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8" name="Google Shape;1268;p34"/>
          <p:cNvSpPr txBox="1"/>
          <p:nvPr>
            <p:ph type="subTitle" idx="1"/>
          </p:nvPr>
        </p:nvSpPr>
        <p:spPr>
          <a:xfrm>
            <a:off x="1414000" y="1837438"/>
            <a:ext cx="17943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69" name="Google Shape;1269;p34"/>
          <p:cNvSpPr txBox="1"/>
          <p:nvPr>
            <p:ph type="subTitle" idx="2"/>
          </p:nvPr>
        </p:nvSpPr>
        <p:spPr>
          <a:xfrm>
            <a:off x="1414000" y="2159350"/>
            <a:ext cx="17943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0" name="Google Shape;1270;p34"/>
          <p:cNvSpPr txBox="1"/>
          <p:nvPr>
            <p:ph type="subTitle" idx="3"/>
          </p:nvPr>
        </p:nvSpPr>
        <p:spPr>
          <a:xfrm>
            <a:off x="1414000" y="3057000"/>
            <a:ext cx="17943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1" name="Google Shape;1271;p34"/>
          <p:cNvSpPr txBox="1"/>
          <p:nvPr>
            <p:ph type="subTitle" idx="4"/>
          </p:nvPr>
        </p:nvSpPr>
        <p:spPr>
          <a:xfrm>
            <a:off x="1414000" y="3381300"/>
            <a:ext cx="17943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2" name="Google Shape;1272;p34"/>
          <p:cNvSpPr txBox="1"/>
          <p:nvPr>
            <p:ph type="subTitle" idx="5"/>
          </p:nvPr>
        </p:nvSpPr>
        <p:spPr>
          <a:xfrm>
            <a:off x="3887825" y="1837438"/>
            <a:ext cx="17943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3" name="Google Shape;1273;p34"/>
          <p:cNvSpPr txBox="1"/>
          <p:nvPr>
            <p:ph type="subTitle" idx="6"/>
          </p:nvPr>
        </p:nvSpPr>
        <p:spPr>
          <a:xfrm>
            <a:off x="3887825" y="2159350"/>
            <a:ext cx="17943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4" name="Google Shape;1274;p34"/>
          <p:cNvSpPr txBox="1"/>
          <p:nvPr>
            <p:ph type="subTitle" idx="7"/>
          </p:nvPr>
        </p:nvSpPr>
        <p:spPr>
          <a:xfrm>
            <a:off x="3887825" y="3057000"/>
            <a:ext cx="17943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5" name="Google Shape;1275;p34"/>
          <p:cNvSpPr txBox="1"/>
          <p:nvPr>
            <p:ph type="subTitle" idx="8"/>
          </p:nvPr>
        </p:nvSpPr>
        <p:spPr>
          <a:xfrm>
            <a:off x="3887825" y="3381300"/>
            <a:ext cx="17943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6" name="Google Shape;1276;p34"/>
          <p:cNvSpPr txBox="1"/>
          <p:nvPr>
            <p:ph type="subTitle" idx="9"/>
          </p:nvPr>
        </p:nvSpPr>
        <p:spPr>
          <a:xfrm>
            <a:off x="6361650" y="1837450"/>
            <a:ext cx="17943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7" name="Google Shape;1277;p34"/>
          <p:cNvSpPr txBox="1"/>
          <p:nvPr>
            <p:ph type="subTitle" idx="13"/>
          </p:nvPr>
        </p:nvSpPr>
        <p:spPr>
          <a:xfrm>
            <a:off x="6361650" y="2159350"/>
            <a:ext cx="17943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8" name="Google Shape;1278;p34"/>
          <p:cNvSpPr txBox="1"/>
          <p:nvPr>
            <p:ph type="subTitle" idx="14"/>
          </p:nvPr>
        </p:nvSpPr>
        <p:spPr>
          <a:xfrm>
            <a:off x="6361650" y="3057003"/>
            <a:ext cx="17943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9" name="Google Shape;1279;p34"/>
          <p:cNvSpPr txBox="1"/>
          <p:nvPr>
            <p:ph type="subTitle" idx="15"/>
          </p:nvPr>
        </p:nvSpPr>
        <p:spPr>
          <a:xfrm>
            <a:off x="6361650" y="3381300"/>
            <a:ext cx="17943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" name="Slide Number Placeholder 0"/>
          <p:cNvSpPr>
            <a:spLocks noGrp="1"/>
          </p:cNvSpPr>
          <p:nvPr userDrawn="1"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b="1" smtClean="0"/>
            </a:fld>
            <a:endParaRPr lang="en-US" b="1"/>
          </a:p>
        </p:txBody>
      </p:sp>
    </p:spTree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2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3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282" name="Google Shape;1282;p35"/>
          <p:cNvSpPr txBox="1"/>
          <p:nvPr>
            <p:ph type="subTitle" idx="1"/>
          </p:nvPr>
        </p:nvSpPr>
        <p:spPr>
          <a:xfrm>
            <a:off x="741838" y="3170075"/>
            <a:ext cx="13872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solidFill>
                  <a:schemeClr val="accent3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83" name="Google Shape;1283;p35"/>
          <p:cNvSpPr txBox="1"/>
          <p:nvPr>
            <p:ph type="subTitle" idx="2"/>
          </p:nvPr>
        </p:nvSpPr>
        <p:spPr>
          <a:xfrm>
            <a:off x="742413" y="3750550"/>
            <a:ext cx="13872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4" name="Google Shape;1284;p35"/>
          <p:cNvSpPr txBox="1"/>
          <p:nvPr>
            <p:ph type="subTitle" idx="3"/>
          </p:nvPr>
        </p:nvSpPr>
        <p:spPr>
          <a:xfrm>
            <a:off x="2309100" y="3170075"/>
            <a:ext cx="13872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solidFill>
                  <a:schemeClr val="accent3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85" name="Google Shape;1285;p35"/>
          <p:cNvSpPr txBox="1"/>
          <p:nvPr>
            <p:ph type="subTitle" idx="4"/>
          </p:nvPr>
        </p:nvSpPr>
        <p:spPr>
          <a:xfrm>
            <a:off x="2309675" y="3750550"/>
            <a:ext cx="13872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6" name="Google Shape;1286;p35"/>
          <p:cNvSpPr txBox="1"/>
          <p:nvPr>
            <p:ph type="subTitle" idx="5"/>
          </p:nvPr>
        </p:nvSpPr>
        <p:spPr>
          <a:xfrm>
            <a:off x="3876950" y="3169975"/>
            <a:ext cx="13872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solidFill>
                  <a:schemeClr val="accent3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87" name="Google Shape;1287;p35"/>
          <p:cNvSpPr txBox="1"/>
          <p:nvPr>
            <p:ph type="subTitle" idx="6"/>
          </p:nvPr>
        </p:nvSpPr>
        <p:spPr>
          <a:xfrm>
            <a:off x="3877525" y="3750450"/>
            <a:ext cx="13872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8" name="Google Shape;1288;p35"/>
          <p:cNvSpPr txBox="1"/>
          <p:nvPr>
            <p:ph type="subTitle" idx="7"/>
          </p:nvPr>
        </p:nvSpPr>
        <p:spPr>
          <a:xfrm>
            <a:off x="5445375" y="3169975"/>
            <a:ext cx="13872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solidFill>
                  <a:schemeClr val="accent3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89" name="Google Shape;1289;p35"/>
          <p:cNvSpPr txBox="1"/>
          <p:nvPr>
            <p:ph type="subTitle" idx="8"/>
          </p:nvPr>
        </p:nvSpPr>
        <p:spPr>
          <a:xfrm>
            <a:off x="5445950" y="3750450"/>
            <a:ext cx="13872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0" name="Google Shape;1290;p35"/>
          <p:cNvSpPr txBox="1"/>
          <p:nvPr>
            <p:ph type="subTitle" idx="9"/>
          </p:nvPr>
        </p:nvSpPr>
        <p:spPr>
          <a:xfrm>
            <a:off x="7014388" y="3170075"/>
            <a:ext cx="13872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solidFill>
                  <a:schemeClr val="accent3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1" name="Google Shape;1291;p35"/>
          <p:cNvSpPr txBox="1"/>
          <p:nvPr>
            <p:ph type="subTitle" idx="13"/>
          </p:nvPr>
        </p:nvSpPr>
        <p:spPr>
          <a:xfrm>
            <a:off x="7014963" y="3750550"/>
            <a:ext cx="13872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2" name="Google Shape;1292;p35"/>
          <p:cNvSpPr/>
          <p:nvPr userDrawn="1"/>
        </p:nvSpPr>
        <p:spPr>
          <a:xfrm>
            <a:off x="5861734" y="-1560"/>
            <a:ext cx="3282245" cy="2534000"/>
          </a:xfrm>
          <a:custGeom>
            <a:avLst/>
            <a:gdLst/>
            <a:ahLst/>
            <a:cxnLst/>
            <a:rect l="l" t="t" r="r" b="b"/>
            <a:pathLst>
              <a:path w="25780" h="19903" extrusionOk="0">
                <a:moveTo>
                  <a:pt x="227" y="1"/>
                </a:moveTo>
                <a:cubicBezTo>
                  <a:pt x="0" y="3963"/>
                  <a:pt x="2559" y="5549"/>
                  <a:pt x="6495" y="5549"/>
                </a:cubicBezTo>
                <a:cubicBezTo>
                  <a:pt x="6689" y="5549"/>
                  <a:pt x="6885" y="5546"/>
                  <a:pt x="7085" y="5538"/>
                </a:cubicBezTo>
                <a:cubicBezTo>
                  <a:pt x="7306" y="5530"/>
                  <a:pt x="7507" y="5525"/>
                  <a:pt x="7693" y="5525"/>
                </a:cubicBezTo>
                <a:cubicBezTo>
                  <a:pt x="9563" y="5525"/>
                  <a:pt x="9854" y="6024"/>
                  <a:pt x="11635" y="8551"/>
                </a:cubicBezTo>
                <a:cubicBezTo>
                  <a:pt x="12726" y="10099"/>
                  <a:pt x="13489" y="10713"/>
                  <a:pt x="14641" y="10713"/>
                </a:cubicBezTo>
                <a:cubicBezTo>
                  <a:pt x="15148" y="10713"/>
                  <a:pt x="15731" y="10594"/>
                  <a:pt x="16450" y="10383"/>
                </a:cubicBezTo>
                <a:cubicBezTo>
                  <a:pt x="17878" y="9941"/>
                  <a:pt x="19001" y="9073"/>
                  <a:pt x="20307" y="9073"/>
                </a:cubicBezTo>
                <a:cubicBezTo>
                  <a:pt x="20830" y="9073"/>
                  <a:pt x="21382" y="9212"/>
                  <a:pt x="21995" y="9573"/>
                </a:cubicBezTo>
                <a:cubicBezTo>
                  <a:pt x="23719" y="10551"/>
                  <a:pt x="24592" y="12628"/>
                  <a:pt x="23795" y="15090"/>
                </a:cubicBezTo>
                <a:cubicBezTo>
                  <a:pt x="22942" y="17498"/>
                  <a:pt x="24062" y="19279"/>
                  <a:pt x="25779" y="19903"/>
                </a:cubicBezTo>
                <a:lnTo>
                  <a:pt x="25779" y="59"/>
                </a:lnTo>
                <a:cubicBezTo>
                  <a:pt x="25755" y="39"/>
                  <a:pt x="25729" y="20"/>
                  <a:pt x="25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93" name="Google Shape;1293;p35"/>
          <p:cNvGrpSpPr/>
          <p:nvPr userDrawn="1"/>
        </p:nvGrpSpPr>
        <p:grpSpPr>
          <a:xfrm rot="5400000">
            <a:off x="228670" y="1139376"/>
            <a:ext cx="1246311" cy="1246438"/>
            <a:chOff x="5150350" y="4928275"/>
            <a:chExt cx="244725" cy="244750"/>
          </a:xfrm>
        </p:grpSpPr>
        <p:sp>
          <p:nvSpPr>
            <p:cNvPr id="1294" name="Google Shape;1294;p35"/>
            <p:cNvSpPr/>
            <p:nvPr/>
          </p:nvSpPr>
          <p:spPr>
            <a:xfrm>
              <a:off x="536595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0" y="114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1" y="390"/>
                    <a:pt x="501" y="252"/>
                  </a:cubicBezTo>
                  <a:cubicBezTo>
                    <a:pt x="501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5349350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35"/>
            <p:cNvSpPr/>
            <p:nvPr/>
          </p:nvSpPr>
          <p:spPr>
            <a:xfrm>
              <a:off x="536595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1" y="390"/>
                    <a:pt x="501" y="251"/>
                  </a:cubicBezTo>
                  <a:cubicBezTo>
                    <a:pt x="501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35"/>
            <p:cNvSpPr/>
            <p:nvPr/>
          </p:nvSpPr>
          <p:spPr>
            <a:xfrm>
              <a:off x="538252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8" name="Google Shape;1298;p35"/>
            <p:cNvSpPr/>
            <p:nvPr/>
          </p:nvSpPr>
          <p:spPr>
            <a:xfrm>
              <a:off x="5299600" y="4961550"/>
              <a:ext cx="12550" cy="12450"/>
            </a:xfrm>
            <a:custGeom>
              <a:avLst/>
              <a:gdLst/>
              <a:ahLst/>
              <a:cxnLst/>
              <a:rect l="l" t="t" r="r" b="b"/>
              <a:pathLst>
                <a:path w="502" h="498" extrusionOk="0">
                  <a:moveTo>
                    <a:pt x="229" y="1"/>
                  </a:moveTo>
                  <a:cubicBezTo>
                    <a:pt x="102" y="12"/>
                    <a:pt x="1" y="116"/>
                    <a:pt x="1" y="247"/>
                  </a:cubicBezTo>
                  <a:cubicBezTo>
                    <a:pt x="1" y="385"/>
                    <a:pt x="112" y="498"/>
                    <a:pt x="251" y="498"/>
                  </a:cubicBezTo>
                  <a:cubicBezTo>
                    <a:pt x="389" y="498"/>
                    <a:pt x="502" y="385"/>
                    <a:pt x="502" y="247"/>
                  </a:cubicBezTo>
                  <a:cubicBezTo>
                    <a:pt x="502" y="180"/>
                    <a:pt x="475" y="121"/>
                    <a:pt x="432" y="76"/>
                  </a:cubicBezTo>
                  <a:cubicBezTo>
                    <a:pt x="365" y="50"/>
                    <a:pt x="298" y="24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9" name="Google Shape;1299;p35"/>
            <p:cNvSpPr/>
            <p:nvPr/>
          </p:nvSpPr>
          <p:spPr>
            <a:xfrm>
              <a:off x="52996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1" y="114"/>
                    <a:pt x="1" y="252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2"/>
                  </a:cubicBezTo>
                  <a:cubicBezTo>
                    <a:pt x="502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5316200" y="49946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1"/>
                  </a:moveTo>
                  <a:cubicBezTo>
                    <a:pt x="112" y="1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35"/>
            <p:cNvSpPr/>
            <p:nvPr/>
          </p:nvSpPr>
          <p:spPr>
            <a:xfrm>
              <a:off x="528302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533277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52996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534935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5316200" y="50609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6" name="Google Shape;1306;p35"/>
            <p:cNvSpPr/>
            <p:nvPr/>
          </p:nvSpPr>
          <p:spPr>
            <a:xfrm>
              <a:off x="533277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35"/>
            <p:cNvSpPr/>
            <p:nvPr/>
          </p:nvSpPr>
          <p:spPr>
            <a:xfrm>
              <a:off x="5332775" y="51604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35"/>
            <p:cNvSpPr/>
            <p:nvPr/>
          </p:nvSpPr>
          <p:spPr>
            <a:xfrm>
              <a:off x="5299600" y="51604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35"/>
            <p:cNvSpPr/>
            <p:nvPr/>
          </p:nvSpPr>
          <p:spPr>
            <a:xfrm>
              <a:off x="5349350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" name="Google Shape;1310;p35"/>
            <p:cNvSpPr/>
            <p:nvPr/>
          </p:nvSpPr>
          <p:spPr>
            <a:xfrm>
              <a:off x="5316200" y="51273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35"/>
            <p:cNvSpPr/>
            <p:nvPr/>
          </p:nvSpPr>
          <p:spPr>
            <a:xfrm>
              <a:off x="5266425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35"/>
            <p:cNvSpPr/>
            <p:nvPr/>
          </p:nvSpPr>
          <p:spPr>
            <a:xfrm>
              <a:off x="5233275" y="49614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35"/>
            <p:cNvSpPr/>
            <p:nvPr/>
          </p:nvSpPr>
          <p:spPr>
            <a:xfrm>
              <a:off x="526642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35"/>
            <p:cNvSpPr/>
            <p:nvPr/>
          </p:nvSpPr>
          <p:spPr>
            <a:xfrm>
              <a:off x="5233275" y="50277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0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35"/>
            <p:cNvSpPr/>
            <p:nvPr/>
          </p:nvSpPr>
          <p:spPr>
            <a:xfrm>
              <a:off x="5249825" y="49946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1"/>
                  </a:moveTo>
                  <a:cubicBezTo>
                    <a:pt x="114" y="1"/>
                    <a:pt x="1" y="112"/>
                    <a:pt x="1" y="250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35"/>
            <p:cNvSpPr/>
            <p:nvPr/>
          </p:nvSpPr>
          <p:spPr>
            <a:xfrm>
              <a:off x="526642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35"/>
            <p:cNvSpPr/>
            <p:nvPr/>
          </p:nvSpPr>
          <p:spPr>
            <a:xfrm>
              <a:off x="5233275" y="50941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0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35"/>
            <p:cNvSpPr/>
            <p:nvPr/>
          </p:nvSpPr>
          <p:spPr>
            <a:xfrm>
              <a:off x="528302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35"/>
            <p:cNvSpPr/>
            <p:nvPr/>
          </p:nvSpPr>
          <p:spPr>
            <a:xfrm>
              <a:off x="5249825" y="50609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35"/>
            <p:cNvSpPr/>
            <p:nvPr/>
          </p:nvSpPr>
          <p:spPr>
            <a:xfrm>
              <a:off x="5266425" y="51604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35"/>
            <p:cNvSpPr/>
            <p:nvPr/>
          </p:nvSpPr>
          <p:spPr>
            <a:xfrm>
              <a:off x="5233275" y="51604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" name="Google Shape;1322;p35"/>
            <p:cNvSpPr/>
            <p:nvPr/>
          </p:nvSpPr>
          <p:spPr>
            <a:xfrm>
              <a:off x="528302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" name="Google Shape;1323;p35"/>
            <p:cNvSpPr/>
            <p:nvPr/>
          </p:nvSpPr>
          <p:spPr>
            <a:xfrm>
              <a:off x="5249825" y="51273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35"/>
            <p:cNvSpPr/>
            <p:nvPr/>
          </p:nvSpPr>
          <p:spPr>
            <a:xfrm>
              <a:off x="52001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521667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2" y="1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" name="Google Shape;1326;p35"/>
            <p:cNvSpPr/>
            <p:nvPr/>
          </p:nvSpPr>
          <p:spPr>
            <a:xfrm>
              <a:off x="5185150" y="4995100"/>
              <a:ext cx="10900" cy="12050"/>
            </a:xfrm>
            <a:custGeom>
              <a:avLst/>
              <a:gdLst/>
              <a:ahLst/>
              <a:cxnLst/>
              <a:rect l="l" t="t" r="r" b="b"/>
              <a:pathLst>
                <a:path w="436" h="482" extrusionOk="0">
                  <a:moveTo>
                    <a:pt x="279" y="0"/>
                  </a:moveTo>
                  <a:cubicBezTo>
                    <a:pt x="182" y="129"/>
                    <a:pt x="89" y="261"/>
                    <a:pt x="1" y="398"/>
                  </a:cubicBezTo>
                  <a:cubicBezTo>
                    <a:pt x="46" y="449"/>
                    <a:pt x="111" y="482"/>
                    <a:pt x="185" y="482"/>
                  </a:cubicBezTo>
                  <a:cubicBezTo>
                    <a:pt x="323" y="482"/>
                    <a:pt x="436" y="370"/>
                    <a:pt x="436" y="231"/>
                  </a:cubicBezTo>
                  <a:cubicBezTo>
                    <a:pt x="436" y="127"/>
                    <a:pt x="370" y="38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35"/>
            <p:cNvSpPr/>
            <p:nvPr/>
          </p:nvSpPr>
          <p:spPr>
            <a:xfrm>
              <a:off x="52001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8" name="Google Shape;1328;p35"/>
            <p:cNvSpPr/>
            <p:nvPr/>
          </p:nvSpPr>
          <p:spPr>
            <a:xfrm>
              <a:off x="5166900" y="50941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9" name="Google Shape;1329;p35"/>
            <p:cNvSpPr/>
            <p:nvPr/>
          </p:nvSpPr>
          <p:spPr>
            <a:xfrm>
              <a:off x="521667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0" name="Google Shape;1330;p35"/>
            <p:cNvSpPr/>
            <p:nvPr/>
          </p:nvSpPr>
          <p:spPr>
            <a:xfrm>
              <a:off x="518350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1" name="Google Shape;1331;p35"/>
            <p:cNvSpPr/>
            <p:nvPr/>
          </p:nvSpPr>
          <p:spPr>
            <a:xfrm>
              <a:off x="5167400" y="5027775"/>
              <a:ext cx="12075" cy="12575"/>
            </a:xfrm>
            <a:custGeom>
              <a:avLst/>
              <a:gdLst/>
              <a:ahLst/>
              <a:cxnLst/>
              <a:rect l="l" t="t" r="r" b="b"/>
              <a:pathLst>
                <a:path w="483" h="503" extrusionOk="0">
                  <a:moveTo>
                    <a:pt x="231" y="1"/>
                  </a:moveTo>
                  <a:cubicBezTo>
                    <a:pt x="212" y="1"/>
                    <a:pt x="195" y="8"/>
                    <a:pt x="176" y="12"/>
                  </a:cubicBezTo>
                  <a:cubicBezTo>
                    <a:pt x="117" y="124"/>
                    <a:pt x="59" y="237"/>
                    <a:pt x="1" y="349"/>
                  </a:cubicBezTo>
                  <a:cubicBezTo>
                    <a:pt x="39" y="439"/>
                    <a:pt x="128" y="502"/>
                    <a:pt x="231" y="502"/>
                  </a:cubicBezTo>
                  <a:cubicBezTo>
                    <a:pt x="370" y="502"/>
                    <a:pt x="482" y="390"/>
                    <a:pt x="482" y="252"/>
                  </a:cubicBezTo>
                  <a:cubicBezTo>
                    <a:pt x="482" y="114"/>
                    <a:pt x="370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2" name="Google Shape;1332;p35"/>
            <p:cNvSpPr/>
            <p:nvPr/>
          </p:nvSpPr>
          <p:spPr>
            <a:xfrm>
              <a:off x="521667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35"/>
            <p:cNvSpPr/>
            <p:nvPr/>
          </p:nvSpPr>
          <p:spPr>
            <a:xfrm>
              <a:off x="5183500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35"/>
            <p:cNvSpPr/>
            <p:nvPr/>
          </p:nvSpPr>
          <p:spPr>
            <a:xfrm>
              <a:off x="5349350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35"/>
            <p:cNvSpPr/>
            <p:nvPr/>
          </p:nvSpPr>
          <p:spPr>
            <a:xfrm>
              <a:off x="5332775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35"/>
            <p:cNvSpPr/>
            <p:nvPr/>
          </p:nvSpPr>
          <p:spPr>
            <a:xfrm>
              <a:off x="534935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35"/>
            <p:cNvSpPr/>
            <p:nvPr/>
          </p:nvSpPr>
          <p:spPr>
            <a:xfrm>
              <a:off x="536595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0" y="114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1" y="390"/>
                    <a:pt x="501" y="252"/>
                  </a:cubicBezTo>
                  <a:cubicBezTo>
                    <a:pt x="501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8" name="Google Shape;1338;p35"/>
            <p:cNvSpPr/>
            <p:nvPr/>
          </p:nvSpPr>
          <p:spPr>
            <a:xfrm>
              <a:off x="5283025" y="4928375"/>
              <a:ext cx="12550" cy="12450"/>
            </a:xfrm>
            <a:custGeom>
              <a:avLst/>
              <a:gdLst/>
              <a:ahLst/>
              <a:cxnLst/>
              <a:rect l="l" t="t" r="r" b="b"/>
              <a:pathLst>
                <a:path w="502" h="498" extrusionOk="0">
                  <a:moveTo>
                    <a:pt x="229" y="1"/>
                  </a:moveTo>
                  <a:cubicBezTo>
                    <a:pt x="101" y="12"/>
                    <a:pt x="0" y="116"/>
                    <a:pt x="0" y="247"/>
                  </a:cubicBezTo>
                  <a:cubicBezTo>
                    <a:pt x="0" y="385"/>
                    <a:pt x="113" y="498"/>
                    <a:pt x="251" y="498"/>
                  </a:cubicBezTo>
                  <a:cubicBezTo>
                    <a:pt x="389" y="498"/>
                    <a:pt x="501" y="385"/>
                    <a:pt x="501" y="247"/>
                  </a:cubicBezTo>
                  <a:cubicBezTo>
                    <a:pt x="501" y="181"/>
                    <a:pt x="474" y="120"/>
                    <a:pt x="431" y="76"/>
                  </a:cubicBezTo>
                  <a:cubicBezTo>
                    <a:pt x="364" y="50"/>
                    <a:pt x="297" y="24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9" name="Google Shape;1339;p35"/>
            <p:cNvSpPr/>
            <p:nvPr/>
          </p:nvSpPr>
          <p:spPr>
            <a:xfrm>
              <a:off x="528302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35"/>
            <p:cNvSpPr/>
            <p:nvPr/>
          </p:nvSpPr>
          <p:spPr>
            <a:xfrm>
              <a:off x="5299600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2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35"/>
            <p:cNvSpPr/>
            <p:nvPr/>
          </p:nvSpPr>
          <p:spPr>
            <a:xfrm>
              <a:off x="5266425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35"/>
            <p:cNvSpPr/>
            <p:nvPr/>
          </p:nvSpPr>
          <p:spPr>
            <a:xfrm>
              <a:off x="5316200" y="50609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3" name="Google Shape;1343;p35"/>
            <p:cNvSpPr/>
            <p:nvPr/>
          </p:nvSpPr>
          <p:spPr>
            <a:xfrm>
              <a:off x="528302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4" name="Google Shape;1344;p35"/>
            <p:cNvSpPr/>
            <p:nvPr/>
          </p:nvSpPr>
          <p:spPr>
            <a:xfrm>
              <a:off x="533277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35"/>
            <p:cNvSpPr/>
            <p:nvPr/>
          </p:nvSpPr>
          <p:spPr>
            <a:xfrm>
              <a:off x="52996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1" y="114"/>
                    <a:pt x="1" y="252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2"/>
                  </a:cubicBezTo>
                  <a:cubicBezTo>
                    <a:pt x="502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35"/>
            <p:cNvSpPr/>
            <p:nvPr/>
          </p:nvSpPr>
          <p:spPr>
            <a:xfrm>
              <a:off x="5316200" y="49946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1"/>
                  </a:moveTo>
                  <a:cubicBezTo>
                    <a:pt x="112" y="1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35"/>
            <p:cNvSpPr/>
            <p:nvPr/>
          </p:nvSpPr>
          <p:spPr>
            <a:xfrm>
              <a:off x="5316200" y="51273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8" name="Google Shape;1348;p35"/>
            <p:cNvSpPr/>
            <p:nvPr/>
          </p:nvSpPr>
          <p:spPr>
            <a:xfrm>
              <a:off x="528302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9" name="Google Shape;1349;p35"/>
            <p:cNvSpPr/>
            <p:nvPr/>
          </p:nvSpPr>
          <p:spPr>
            <a:xfrm>
              <a:off x="533277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35"/>
            <p:cNvSpPr/>
            <p:nvPr/>
          </p:nvSpPr>
          <p:spPr>
            <a:xfrm>
              <a:off x="52996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35"/>
            <p:cNvSpPr/>
            <p:nvPr/>
          </p:nvSpPr>
          <p:spPr>
            <a:xfrm>
              <a:off x="5249825" y="49282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35"/>
            <p:cNvSpPr/>
            <p:nvPr/>
          </p:nvSpPr>
          <p:spPr>
            <a:xfrm>
              <a:off x="5216675" y="49282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35"/>
            <p:cNvSpPr/>
            <p:nvPr/>
          </p:nvSpPr>
          <p:spPr>
            <a:xfrm>
              <a:off x="5249825" y="49946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1"/>
                  </a:moveTo>
                  <a:cubicBezTo>
                    <a:pt x="114" y="1"/>
                    <a:pt x="1" y="112"/>
                    <a:pt x="1" y="250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35"/>
            <p:cNvSpPr/>
            <p:nvPr/>
          </p:nvSpPr>
          <p:spPr>
            <a:xfrm>
              <a:off x="521667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2" y="1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5" name="Google Shape;1355;p35"/>
            <p:cNvSpPr/>
            <p:nvPr/>
          </p:nvSpPr>
          <p:spPr>
            <a:xfrm>
              <a:off x="5233275" y="49614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6" name="Google Shape;1356;p35"/>
            <p:cNvSpPr/>
            <p:nvPr/>
          </p:nvSpPr>
          <p:spPr>
            <a:xfrm>
              <a:off x="5249825" y="50609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35"/>
            <p:cNvSpPr/>
            <p:nvPr/>
          </p:nvSpPr>
          <p:spPr>
            <a:xfrm>
              <a:off x="521667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35"/>
            <p:cNvSpPr/>
            <p:nvPr/>
          </p:nvSpPr>
          <p:spPr>
            <a:xfrm>
              <a:off x="526642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9" name="Google Shape;1359;p35"/>
            <p:cNvSpPr/>
            <p:nvPr/>
          </p:nvSpPr>
          <p:spPr>
            <a:xfrm>
              <a:off x="5233275" y="50277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0" name="Google Shape;1360;p35"/>
            <p:cNvSpPr/>
            <p:nvPr/>
          </p:nvSpPr>
          <p:spPr>
            <a:xfrm>
              <a:off x="5249825" y="51273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35"/>
            <p:cNvSpPr/>
            <p:nvPr/>
          </p:nvSpPr>
          <p:spPr>
            <a:xfrm>
              <a:off x="521667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2" name="Google Shape;1362;p35"/>
            <p:cNvSpPr/>
            <p:nvPr/>
          </p:nvSpPr>
          <p:spPr>
            <a:xfrm>
              <a:off x="526642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3" name="Google Shape;1363;p35"/>
            <p:cNvSpPr/>
            <p:nvPr/>
          </p:nvSpPr>
          <p:spPr>
            <a:xfrm>
              <a:off x="5233275" y="50941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35"/>
            <p:cNvSpPr/>
            <p:nvPr/>
          </p:nvSpPr>
          <p:spPr>
            <a:xfrm>
              <a:off x="5183500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35"/>
            <p:cNvSpPr/>
            <p:nvPr/>
          </p:nvSpPr>
          <p:spPr>
            <a:xfrm>
              <a:off x="5200100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35"/>
            <p:cNvSpPr/>
            <p:nvPr/>
          </p:nvSpPr>
          <p:spPr>
            <a:xfrm>
              <a:off x="5168575" y="4961925"/>
              <a:ext cx="10900" cy="12075"/>
            </a:xfrm>
            <a:custGeom>
              <a:avLst/>
              <a:gdLst/>
              <a:ahLst/>
              <a:cxnLst/>
              <a:rect l="l" t="t" r="r" b="b"/>
              <a:pathLst>
                <a:path w="436" h="483" extrusionOk="0">
                  <a:moveTo>
                    <a:pt x="279" y="1"/>
                  </a:moveTo>
                  <a:cubicBezTo>
                    <a:pt x="182" y="129"/>
                    <a:pt x="89" y="262"/>
                    <a:pt x="0" y="398"/>
                  </a:cubicBezTo>
                  <a:cubicBezTo>
                    <a:pt x="47" y="449"/>
                    <a:pt x="111" y="483"/>
                    <a:pt x="184" y="483"/>
                  </a:cubicBezTo>
                  <a:cubicBezTo>
                    <a:pt x="323" y="483"/>
                    <a:pt x="435" y="370"/>
                    <a:pt x="435" y="232"/>
                  </a:cubicBezTo>
                  <a:cubicBezTo>
                    <a:pt x="435" y="126"/>
                    <a:pt x="370" y="37"/>
                    <a:pt x="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35"/>
            <p:cNvSpPr/>
            <p:nvPr/>
          </p:nvSpPr>
          <p:spPr>
            <a:xfrm>
              <a:off x="518350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35"/>
            <p:cNvSpPr/>
            <p:nvPr/>
          </p:nvSpPr>
          <p:spPr>
            <a:xfrm>
              <a:off x="5150350" y="50609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9" name="Google Shape;1369;p35"/>
            <p:cNvSpPr/>
            <p:nvPr/>
          </p:nvSpPr>
          <p:spPr>
            <a:xfrm>
              <a:off x="52001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0" name="Google Shape;1370;p35"/>
            <p:cNvSpPr/>
            <p:nvPr/>
          </p:nvSpPr>
          <p:spPr>
            <a:xfrm>
              <a:off x="5166900" y="50277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90"/>
                    <a:pt x="114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35"/>
            <p:cNvSpPr/>
            <p:nvPr/>
          </p:nvSpPr>
          <p:spPr>
            <a:xfrm>
              <a:off x="5150825" y="4994625"/>
              <a:ext cx="12050" cy="12525"/>
            </a:xfrm>
            <a:custGeom>
              <a:avLst/>
              <a:gdLst/>
              <a:ahLst/>
              <a:cxnLst/>
              <a:rect l="l" t="t" r="r" b="b"/>
              <a:pathLst>
                <a:path w="482" h="501" extrusionOk="0">
                  <a:moveTo>
                    <a:pt x="231" y="1"/>
                  </a:moveTo>
                  <a:cubicBezTo>
                    <a:pt x="212" y="1"/>
                    <a:pt x="194" y="7"/>
                    <a:pt x="176" y="11"/>
                  </a:cubicBezTo>
                  <a:cubicBezTo>
                    <a:pt x="117" y="123"/>
                    <a:pt x="58" y="236"/>
                    <a:pt x="0" y="348"/>
                  </a:cubicBezTo>
                  <a:cubicBezTo>
                    <a:pt x="39" y="438"/>
                    <a:pt x="128" y="501"/>
                    <a:pt x="231" y="501"/>
                  </a:cubicBezTo>
                  <a:cubicBezTo>
                    <a:pt x="370" y="501"/>
                    <a:pt x="482" y="389"/>
                    <a:pt x="482" y="250"/>
                  </a:cubicBezTo>
                  <a:cubicBezTo>
                    <a:pt x="482" y="112"/>
                    <a:pt x="370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35"/>
            <p:cNvSpPr/>
            <p:nvPr/>
          </p:nvSpPr>
          <p:spPr>
            <a:xfrm>
              <a:off x="52001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35"/>
            <p:cNvSpPr/>
            <p:nvPr/>
          </p:nvSpPr>
          <p:spPr>
            <a:xfrm>
              <a:off x="5166900" y="50941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Slide Number Placeholder 0"/>
          <p:cNvSpPr>
            <a:spLocks noGrp="1"/>
          </p:cNvSpPr>
          <p:nvPr userDrawn="1"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b="1" smtClean="0"/>
            </a:fld>
            <a:endParaRPr lang="en-US" b="1"/>
          </a:p>
        </p:txBody>
      </p:sp>
    </p:spTree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bg>
      <p:bgPr>
        <a:solidFill>
          <a:schemeClr val="dk2"/>
        </a:solidFill>
        <a:effectLst/>
      </p:bgPr>
    </p:bg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36"/>
          <p:cNvSpPr/>
          <p:nvPr userDrawn="1"/>
        </p:nvSpPr>
        <p:spPr>
          <a:xfrm flipH="1">
            <a:off x="-16" y="3038798"/>
            <a:ext cx="3862166" cy="2106189"/>
          </a:xfrm>
          <a:custGeom>
            <a:avLst/>
            <a:gdLst/>
            <a:ahLst/>
            <a:cxnLst/>
            <a:rect l="l" t="t" r="r" b="b"/>
            <a:pathLst>
              <a:path w="41598" h="22685" extrusionOk="0">
                <a:moveTo>
                  <a:pt x="41598" y="1"/>
                </a:moveTo>
                <a:cubicBezTo>
                  <a:pt x="39765" y="1111"/>
                  <a:pt x="38641" y="3300"/>
                  <a:pt x="39266" y="6321"/>
                </a:cubicBezTo>
                <a:cubicBezTo>
                  <a:pt x="39974" y="10291"/>
                  <a:pt x="38188" y="13312"/>
                  <a:pt x="35318" y="14458"/>
                </a:cubicBezTo>
                <a:cubicBezTo>
                  <a:pt x="34549" y="14779"/>
                  <a:pt x="33860" y="14914"/>
                  <a:pt x="33222" y="14914"/>
                </a:cubicBezTo>
                <a:cubicBezTo>
                  <a:pt x="30892" y="14914"/>
                  <a:pt x="29251" y="13115"/>
                  <a:pt x="26930" y="12033"/>
                </a:cubicBezTo>
                <a:cubicBezTo>
                  <a:pt x="25584" y="11430"/>
                  <a:pt x="24543" y="11099"/>
                  <a:pt x="23606" y="11099"/>
                </a:cubicBezTo>
                <a:cubicBezTo>
                  <a:pt x="22117" y="11099"/>
                  <a:pt x="20889" y="11935"/>
                  <a:pt x="19110" y="13843"/>
                </a:cubicBezTo>
                <a:cubicBezTo>
                  <a:pt x="16350" y="16806"/>
                  <a:pt x="15516" y="17779"/>
                  <a:pt x="13607" y="17779"/>
                </a:cubicBezTo>
                <a:cubicBezTo>
                  <a:pt x="13019" y="17779"/>
                  <a:pt x="12328" y="17687"/>
                  <a:pt x="11448" y="17531"/>
                </a:cubicBezTo>
                <a:cubicBezTo>
                  <a:pt x="10228" y="17317"/>
                  <a:pt x="9072" y="17204"/>
                  <a:pt x="7996" y="17204"/>
                </a:cubicBezTo>
                <a:cubicBezTo>
                  <a:pt x="3919" y="17204"/>
                  <a:pt x="984" y="18826"/>
                  <a:pt x="0" y="22685"/>
                </a:cubicBezTo>
                <a:lnTo>
                  <a:pt x="41598" y="22685"/>
                </a:lnTo>
                <a:lnTo>
                  <a:pt x="415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6" name="Google Shape;1376;p36"/>
          <p:cNvSpPr/>
          <p:nvPr userDrawn="1"/>
        </p:nvSpPr>
        <p:spPr>
          <a:xfrm flipH="1">
            <a:off x="4029723" y="0"/>
            <a:ext cx="5114317" cy="3948448"/>
          </a:xfrm>
          <a:custGeom>
            <a:avLst/>
            <a:gdLst/>
            <a:ahLst/>
            <a:cxnLst/>
            <a:rect l="l" t="t" r="r" b="b"/>
            <a:pathLst>
              <a:path w="40169" h="31012" extrusionOk="0">
                <a:moveTo>
                  <a:pt x="117" y="0"/>
                </a:moveTo>
                <a:cubicBezTo>
                  <a:pt x="78" y="30"/>
                  <a:pt x="40" y="60"/>
                  <a:pt x="0" y="91"/>
                </a:cubicBezTo>
                <a:lnTo>
                  <a:pt x="0" y="31011"/>
                </a:lnTo>
                <a:cubicBezTo>
                  <a:pt x="2676" y="30040"/>
                  <a:pt x="4422" y="27265"/>
                  <a:pt x="3092" y="23513"/>
                </a:cubicBezTo>
                <a:cubicBezTo>
                  <a:pt x="1851" y="19676"/>
                  <a:pt x="3211" y="16440"/>
                  <a:pt x="5898" y="14915"/>
                </a:cubicBezTo>
                <a:cubicBezTo>
                  <a:pt x="6853" y="14353"/>
                  <a:pt x="7713" y="14137"/>
                  <a:pt x="8527" y="14137"/>
                </a:cubicBezTo>
                <a:cubicBezTo>
                  <a:pt x="10563" y="14137"/>
                  <a:pt x="12312" y="15490"/>
                  <a:pt x="14538" y="16178"/>
                </a:cubicBezTo>
                <a:cubicBezTo>
                  <a:pt x="15658" y="16506"/>
                  <a:pt x="16566" y="16692"/>
                  <a:pt x="17356" y="16692"/>
                </a:cubicBezTo>
                <a:cubicBezTo>
                  <a:pt x="19151" y="16692"/>
                  <a:pt x="20339" y="15736"/>
                  <a:pt x="22039" y="13323"/>
                </a:cubicBezTo>
                <a:cubicBezTo>
                  <a:pt x="24814" y="9385"/>
                  <a:pt x="25269" y="8608"/>
                  <a:pt x="28182" y="8608"/>
                </a:cubicBezTo>
                <a:cubicBezTo>
                  <a:pt x="28471" y="8608"/>
                  <a:pt x="28786" y="8615"/>
                  <a:pt x="29129" y="8628"/>
                </a:cubicBezTo>
                <a:cubicBezTo>
                  <a:pt x="29441" y="8640"/>
                  <a:pt x="29748" y="8646"/>
                  <a:pt x="30050" y="8646"/>
                </a:cubicBezTo>
                <a:cubicBezTo>
                  <a:pt x="36183" y="8646"/>
                  <a:pt x="40168" y="6173"/>
                  <a:pt x="398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7" name="Google Shape;1377;p36"/>
          <p:cNvSpPr txBox="1"/>
          <p:nvPr>
            <p:ph type="title"/>
          </p:nvPr>
        </p:nvSpPr>
        <p:spPr>
          <a:xfrm>
            <a:off x="713454" y="2660962"/>
            <a:ext cx="3585300" cy="5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78" name="Google Shape;1378;p36"/>
          <p:cNvSpPr txBox="1"/>
          <p:nvPr>
            <p:ph type="subTitle" idx="1"/>
          </p:nvPr>
        </p:nvSpPr>
        <p:spPr>
          <a:xfrm>
            <a:off x="713225" y="3221950"/>
            <a:ext cx="35856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9" name="Google Shape;1379;p36"/>
          <p:cNvSpPr txBox="1"/>
          <p:nvPr>
            <p:ph type="title" idx="2" hasCustomPrompt="1"/>
          </p:nvPr>
        </p:nvSpPr>
        <p:spPr>
          <a:xfrm>
            <a:off x="713225" y="1552838"/>
            <a:ext cx="35856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9"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7"/>
          <p:cNvSpPr txBox="1"/>
          <p:nvPr>
            <p:ph type="title"/>
          </p:nvPr>
        </p:nvSpPr>
        <p:spPr>
          <a:xfrm>
            <a:off x="3004050" y="2356900"/>
            <a:ext cx="3569100" cy="8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82" name="Google Shape;1382;p37"/>
          <p:cNvSpPr txBox="1"/>
          <p:nvPr>
            <p:ph type="title" idx="2" hasCustomPrompt="1"/>
          </p:nvPr>
        </p:nvSpPr>
        <p:spPr>
          <a:xfrm>
            <a:off x="3004050" y="1445450"/>
            <a:ext cx="3569100" cy="8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83" name="Google Shape;1383;p37"/>
          <p:cNvSpPr/>
          <p:nvPr userDrawn="1"/>
        </p:nvSpPr>
        <p:spPr>
          <a:xfrm rot="10800000">
            <a:off x="4567972" y="1360186"/>
            <a:ext cx="5081278" cy="3922989"/>
          </a:xfrm>
          <a:custGeom>
            <a:avLst/>
            <a:gdLst/>
            <a:ahLst/>
            <a:cxnLst/>
            <a:rect l="l" t="t" r="r" b="b"/>
            <a:pathLst>
              <a:path w="40169" h="31013" extrusionOk="0">
                <a:moveTo>
                  <a:pt x="117" y="0"/>
                </a:moveTo>
                <a:cubicBezTo>
                  <a:pt x="78" y="31"/>
                  <a:pt x="40" y="61"/>
                  <a:pt x="0" y="92"/>
                </a:cubicBezTo>
                <a:lnTo>
                  <a:pt x="0" y="31012"/>
                </a:lnTo>
                <a:cubicBezTo>
                  <a:pt x="2676" y="30041"/>
                  <a:pt x="4422" y="27266"/>
                  <a:pt x="3092" y="23514"/>
                </a:cubicBezTo>
                <a:cubicBezTo>
                  <a:pt x="1851" y="19677"/>
                  <a:pt x="3211" y="16441"/>
                  <a:pt x="5898" y="14916"/>
                </a:cubicBezTo>
                <a:cubicBezTo>
                  <a:pt x="6853" y="14354"/>
                  <a:pt x="7713" y="14138"/>
                  <a:pt x="8527" y="14138"/>
                </a:cubicBezTo>
                <a:cubicBezTo>
                  <a:pt x="10563" y="14138"/>
                  <a:pt x="12312" y="15491"/>
                  <a:pt x="14538" y="16179"/>
                </a:cubicBezTo>
                <a:cubicBezTo>
                  <a:pt x="15658" y="16507"/>
                  <a:pt x="16566" y="16693"/>
                  <a:pt x="17356" y="16693"/>
                </a:cubicBezTo>
                <a:cubicBezTo>
                  <a:pt x="19151" y="16693"/>
                  <a:pt x="20339" y="15737"/>
                  <a:pt x="22039" y="13324"/>
                </a:cubicBezTo>
                <a:cubicBezTo>
                  <a:pt x="24815" y="9385"/>
                  <a:pt x="25269" y="8608"/>
                  <a:pt x="28182" y="8608"/>
                </a:cubicBezTo>
                <a:cubicBezTo>
                  <a:pt x="28472" y="8608"/>
                  <a:pt x="28786" y="8615"/>
                  <a:pt x="29129" y="8629"/>
                </a:cubicBezTo>
                <a:cubicBezTo>
                  <a:pt x="29442" y="8640"/>
                  <a:pt x="29750" y="8646"/>
                  <a:pt x="30053" y="8646"/>
                </a:cubicBezTo>
                <a:cubicBezTo>
                  <a:pt x="36185" y="8646"/>
                  <a:pt x="40168" y="6173"/>
                  <a:pt x="3981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84" name="Google Shape;1384;p37"/>
          <p:cNvGrpSpPr/>
          <p:nvPr userDrawn="1"/>
        </p:nvGrpSpPr>
        <p:grpSpPr>
          <a:xfrm flipH="1">
            <a:off x="610576" y="2951043"/>
            <a:ext cx="1162027" cy="1077488"/>
            <a:chOff x="5181475" y="2999525"/>
            <a:chExt cx="228175" cy="211575"/>
          </a:xfrm>
        </p:grpSpPr>
        <p:sp>
          <p:nvSpPr>
            <p:cNvPr id="1385" name="Google Shape;1385;p37"/>
            <p:cNvSpPr/>
            <p:nvPr/>
          </p:nvSpPr>
          <p:spPr>
            <a:xfrm>
              <a:off x="5380500" y="30658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363900" y="303270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380500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397100" y="30990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5314175" y="2999625"/>
              <a:ext cx="12525" cy="12450"/>
            </a:xfrm>
            <a:custGeom>
              <a:avLst/>
              <a:gdLst/>
              <a:ahLst/>
              <a:cxnLst/>
              <a:rect l="l" t="t" r="r" b="b"/>
              <a:pathLst>
                <a:path w="501" h="498" extrusionOk="0">
                  <a:moveTo>
                    <a:pt x="229" y="0"/>
                  </a:moveTo>
                  <a:cubicBezTo>
                    <a:pt x="101" y="12"/>
                    <a:pt x="0" y="116"/>
                    <a:pt x="0" y="247"/>
                  </a:cubicBezTo>
                  <a:cubicBezTo>
                    <a:pt x="0" y="385"/>
                    <a:pt x="112" y="497"/>
                    <a:pt x="251" y="497"/>
                  </a:cubicBezTo>
                  <a:cubicBezTo>
                    <a:pt x="389" y="497"/>
                    <a:pt x="500" y="385"/>
                    <a:pt x="500" y="247"/>
                  </a:cubicBezTo>
                  <a:cubicBezTo>
                    <a:pt x="500" y="180"/>
                    <a:pt x="474" y="120"/>
                    <a:pt x="431" y="76"/>
                  </a:cubicBezTo>
                  <a:cubicBezTo>
                    <a:pt x="364" y="49"/>
                    <a:pt x="297" y="24"/>
                    <a:pt x="2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5314175" y="30658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0" y="390"/>
                    <a:pt x="500" y="251"/>
                  </a:cubicBezTo>
                  <a:cubicBezTo>
                    <a:pt x="500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5330750" y="303270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5297575" y="303270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5347325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5314175" y="31322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363900" y="30990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2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5330750" y="30990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1" y="112"/>
                    <a:pt x="1" y="251"/>
                  </a:cubicBezTo>
                  <a:cubicBezTo>
                    <a:pt x="1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5347325" y="30658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5347325" y="31985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5314175" y="31985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5363900" y="316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1"/>
                    <a:pt x="252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5330750" y="31653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0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5280975" y="29995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247800" y="29995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5280975" y="30658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5247800" y="30658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5264400" y="303270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1" y="389"/>
                    <a:pt x="501" y="251"/>
                  </a:cubicBezTo>
                  <a:cubicBezTo>
                    <a:pt x="501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5280975" y="31322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5247800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5297575" y="30990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5264400" y="30990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2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1" y="389"/>
                    <a:pt x="501" y="251"/>
                  </a:cubicBezTo>
                  <a:cubicBezTo>
                    <a:pt x="501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5280975" y="319855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5247800" y="31985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5297575" y="31653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5264400" y="31653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1"/>
                    <a:pt x="251" y="501"/>
                  </a:cubicBezTo>
                  <a:cubicBezTo>
                    <a:pt x="390" y="501"/>
                    <a:pt x="501" y="390"/>
                    <a:pt x="501" y="251"/>
                  </a:cubicBezTo>
                  <a:cubicBezTo>
                    <a:pt x="501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5214650" y="30658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5231250" y="303270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5199725" y="3033150"/>
              <a:ext cx="10900" cy="12075"/>
            </a:xfrm>
            <a:custGeom>
              <a:avLst/>
              <a:gdLst/>
              <a:ahLst/>
              <a:cxnLst/>
              <a:rect l="l" t="t" r="r" b="b"/>
              <a:pathLst>
                <a:path w="436" h="483" extrusionOk="0">
                  <a:moveTo>
                    <a:pt x="278" y="1"/>
                  </a:moveTo>
                  <a:cubicBezTo>
                    <a:pt x="181" y="130"/>
                    <a:pt x="88" y="263"/>
                    <a:pt x="0" y="399"/>
                  </a:cubicBezTo>
                  <a:cubicBezTo>
                    <a:pt x="46" y="449"/>
                    <a:pt x="110" y="483"/>
                    <a:pt x="184" y="483"/>
                  </a:cubicBezTo>
                  <a:cubicBezTo>
                    <a:pt x="322" y="483"/>
                    <a:pt x="435" y="371"/>
                    <a:pt x="435" y="233"/>
                  </a:cubicBezTo>
                  <a:cubicBezTo>
                    <a:pt x="435" y="127"/>
                    <a:pt x="370" y="38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5214650" y="31322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5181475" y="31322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5231250" y="30990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0" y="502"/>
                  </a:cubicBezTo>
                  <a:cubicBezTo>
                    <a:pt x="389" y="502"/>
                    <a:pt x="500" y="389"/>
                    <a:pt x="500" y="251"/>
                  </a:cubicBezTo>
                  <a:cubicBezTo>
                    <a:pt x="500" y="112"/>
                    <a:pt x="389" y="1"/>
                    <a:pt x="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5198050" y="30990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5181975" y="3065850"/>
              <a:ext cx="12050" cy="12550"/>
            </a:xfrm>
            <a:custGeom>
              <a:avLst/>
              <a:gdLst/>
              <a:ahLst/>
              <a:cxnLst/>
              <a:rect l="l" t="t" r="r" b="b"/>
              <a:pathLst>
                <a:path w="482" h="502" extrusionOk="0">
                  <a:moveTo>
                    <a:pt x="231" y="1"/>
                  </a:moveTo>
                  <a:cubicBezTo>
                    <a:pt x="212" y="1"/>
                    <a:pt x="194" y="8"/>
                    <a:pt x="176" y="12"/>
                  </a:cubicBezTo>
                  <a:cubicBezTo>
                    <a:pt x="116" y="124"/>
                    <a:pt x="58" y="236"/>
                    <a:pt x="0" y="349"/>
                  </a:cubicBezTo>
                  <a:cubicBezTo>
                    <a:pt x="38" y="439"/>
                    <a:pt x="127" y="502"/>
                    <a:pt x="231" y="502"/>
                  </a:cubicBezTo>
                  <a:cubicBezTo>
                    <a:pt x="369" y="502"/>
                    <a:pt x="481" y="390"/>
                    <a:pt x="481" y="251"/>
                  </a:cubicBezTo>
                  <a:cubicBezTo>
                    <a:pt x="481" y="113"/>
                    <a:pt x="369" y="1"/>
                    <a:pt x="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5231250" y="31653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0" y="501"/>
                  </a:cubicBezTo>
                  <a:cubicBezTo>
                    <a:pt x="389" y="501"/>
                    <a:pt x="500" y="390"/>
                    <a:pt x="500" y="251"/>
                  </a:cubicBezTo>
                  <a:cubicBezTo>
                    <a:pt x="500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5198050" y="31653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5"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38"/>
          <p:cNvSpPr txBox="1"/>
          <p:nvPr>
            <p:ph type="title"/>
          </p:nvPr>
        </p:nvSpPr>
        <p:spPr>
          <a:xfrm>
            <a:off x="1934400" y="3074805"/>
            <a:ext cx="52548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27" name="Google Shape;1427;p38"/>
          <p:cNvSpPr txBox="1"/>
          <p:nvPr>
            <p:ph type="subTitle" idx="1"/>
          </p:nvPr>
        </p:nvSpPr>
        <p:spPr>
          <a:xfrm>
            <a:off x="1934400" y="1798825"/>
            <a:ext cx="5275200" cy="12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8" name="Google Shape;1428;p38"/>
          <p:cNvSpPr/>
          <p:nvPr userDrawn="1"/>
        </p:nvSpPr>
        <p:spPr>
          <a:xfrm>
            <a:off x="3847808" y="2255296"/>
            <a:ext cx="5296153" cy="2888254"/>
          </a:xfrm>
          <a:custGeom>
            <a:avLst/>
            <a:gdLst/>
            <a:ahLst/>
            <a:cxnLst/>
            <a:rect l="l" t="t" r="r" b="b"/>
            <a:pathLst>
              <a:path w="41598" h="22685" extrusionOk="0">
                <a:moveTo>
                  <a:pt x="41598" y="1"/>
                </a:moveTo>
                <a:cubicBezTo>
                  <a:pt x="39765" y="1111"/>
                  <a:pt x="38641" y="3300"/>
                  <a:pt x="39266" y="6321"/>
                </a:cubicBezTo>
                <a:cubicBezTo>
                  <a:pt x="39974" y="10290"/>
                  <a:pt x="38188" y="13312"/>
                  <a:pt x="35318" y="14458"/>
                </a:cubicBezTo>
                <a:cubicBezTo>
                  <a:pt x="34549" y="14779"/>
                  <a:pt x="33860" y="14914"/>
                  <a:pt x="33222" y="14914"/>
                </a:cubicBezTo>
                <a:cubicBezTo>
                  <a:pt x="30892" y="14914"/>
                  <a:pt x="29251" y="13115"/>
                  <a:pt x="26930" y="12033"/>
                </a:cubicBezTo>
                <a:cubicBezTo>
                  <a:pt x="25584" y="11430"/>
                  <a:pt x="24543" y="11099"/>
                  <a:pt x="23605" y="11099"/>
                </a:cubicBezTo>
                <a:cubicBezTo>
                  <a:pt x="22117" y="11099"/>
                  <a:pt x="20889" y="11934"/>
                  <a:pt x="19110" y="13842"/>
                </a:cubicBezTo>
                <a:cubicBezTo>
                  <a:pt x="16350" y="16806"/>
                  <a:pt x="15516" y="17779"/>
                  <a:pt x="13607" y="17779"/>
                </a:cubicBezTo>
                <a:cubicBezTo>
                  <a:pt x="13019" y="17779"/>
                  <a:pt x="12328" y="17686"/>
                  <a:pt x="11448" y="17531"/>
                </a:cubicBezTo>
                <a:cubicBezTo>
                  <a:pt x="10228" y="17317"/>
                  <a:pt x="9072" y="17204"/>
                  <a:pt x="7996" y="17204"/>
                </a:cubicBezTo>
                <a:cubicBezTo>
                  <a:pt x="3919" y="17204"/>
                  <a:pt x="984" y="18826"/>
                  <a:pt x="0" y="22685"/>
                </a:cubicBezTo>
                <a:lnTo>
                  <a:pt x="41598" y="22685"/>
                </a:lnTo>
                <a:lnTo>
                  <a:pt x="415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9" name="Google Shape;1429;p38"/>
          <p:cNvSpPr/>
          <p:nvPr userDrawn="1"/>
        </p:nvSpPr>
        <p:spPr>
          <a:xfrm>
            <a:off x="0" y="-1560"/>
            <a:ext cx="5114217" cy="3948575"/>
          </a:xfrm>
          <a:custGeom>
            <a:avLst/>
            <a:gdLst/>
            <a:ahLst/>
            <a:cxnLst/>
            <a:rect l="l" t="t" r="r" b="b"/>
            <a:pathLst>
              <a:path w="40169" h="31013" extrusionOk="0">
                <a:moveTo>
                  <a:pt x="117" y="0"/>
                </a:moveTo>
                <a:cubicBezTo>
                  <a:pt x="78" y="31"/>
                  <a:pt x="40" y="61"/>
                  <a:pt x="0" y="92"/>
                </a:cubicBezTo>
                <a:lnTo>
                  <a:pt x="0" y="31012"/>
                </a:lnTo>
                <a:cubicBezTo>
                  <a:pt x="2676" y="30041"/>
                  <a:pt x="4422" y="27266"/>
                  <a:pt x="3092" y="23514"/>
                </a:cubicBezTo>
                <a:cubicBezTo>
                  <a:pt x="1851" y="19677"/>
                  <a:pt x="3211" y="16441"/>
                  <a:pt x="5898" y="14916"/>
                </a:cubicBezTo>
                <a:cubicBezTo>
                  <a:pt x="6853" y="14354"/>
                  <a:pt x="7713" y="14138"/>
                  <a:pt x="8527" y="14138"/>
                </a:cubicBezTo>
                <a:cubicBezTo>
                  <a:pt x="10563" y="14138"/>
                  <a:pt x="12312" y="15491"/>
                  <a:pt x="14538" y="16179"/>
                </a:cubicBezTo>
                <a:cubicBezTo>
                  <a:pt x="15658" y="16507"/>
                  <a:pt x="16566" y="16693"/>
                  <a:pt x="17356" y="16693"/>
                </a:cubicBezTo>
                <a:cubicBezTo>
                  <a:pt x="19151" y="16693"/>
                  <a:pt x="20339" y="15737"/>
                  <a:pt x="22039" y="13324"/>
                </a:cubicBezTo>
                <a:cubicBezTo>
                  <a:pt x="24815" y="9385"/>
                  <a:pt x="25269" y="8608"/>
                  <a:pt x="28182" y="8608"/>
                </a:cubicBezTo>
                <a:cubicBezTo>
                  <a:pt x="28472" y="8608"/>
                  <a:pt x="28786" y="8615"/>
                  <a:pt x="29129" y="8629"/>
                </a:cubicBezTo>
                <a:cubicBezTo>
                  <a:pt x="29442" y="8640"/>
                  <a:pt x="29750" y="8646"/>
                  <a:pt x="30053" y="8646"/>
                </a:cubicBezTo>
                <a:cubicBezTo>
                  <a:pt x="36185" y="8646"/>
                  <a:pt x="40168" y="6173"/>
                  <a:pt x="398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20"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9"/>
          <p:cNvSpPr txBox="1"/>
          <p:nvPr>
            <p:ph type="title"/>
          </p:nvPr>
        </p:nvSpPr>
        <p:spPr>
          <a:xfrm>
            <a:off x="1006925" y="3580475"/>
            <a:ext cx="5275200" cy="4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000" b="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432" name="Google Shape;1432;p39"/>
          <p:cNvSpPr txBox="1"/>
          <p:nvPr>
            <p:ph type="subTitle" idx="1"/>
          </p:nvPr>
        </p:nvSpPr>
        <p:spPr>
          <a:xfrm>
            <a:off x="1006925" y="1700525"/>
            <a:ext cx="5275200" cy="13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3" name="Google Shape;1433;p39"/>
          <p:cNvSpPr/>
          <p:nvPr userDrawn="1"/>
        </p:nvSpPr>
        <p:spPr>
          <a:xfrm>
            <a:off x="1" y="1418026"/>
            <a:ext cx="8456941" cy="3725481"/>
          </a:xfrm>
          <a:custGeom>
            <a:avLst/>
            <a:gdLst/>
            <a:ahLst/>
            <a:cxnLst/>
            <a:rect l="l" t="t" r="r" b="b"/>
            <a:pathLst>
              <a:path w="26303" h="11587" extrusionOk="0">
                <a:moveTo>
                  <a:pt x="2698" y="0"/>
                </a:moveTo>
                <a:cubicBezTo>
                  <a:pt x="1911" y="0"/>
                  <a:pt x="1052" y="234"/>
                  <a:pt x="0" y="665"/>
                </a:cubicBezTo>
                <a:lnTo>
                  <a:pt x="0" y="11586"/>
                </a:lnTo>
                <a:lnTo>
                  <a:pt x="26303" y="11586"/>
                </a:lnTo>
                <a:cubicBezTo>
                  <a:pt x="25320" y="7728"/>
                  <a:pt x="22384" y="6105"/>
                  <a:pt x="18307" y="6105"/>
                </a:cubicBezTo>
                <a:cubicBezTo>
                  <a:pt x="17231" y="6105"/>
                  <a:pt x="16075" y="6218"/>
                  <a:pt x="14855" y="6433"/>
                </a:cubicBezTo>
                <a:cubicBezTo>
                  <a:pt x="13974" y="6588"/>
                  <a:pt x="13284" y="6680"/>
                  <a:pt x="12696" y="6680"/>
                </a:cubicBezTo>
                <a:cubicBezTo>
                  <a:pt x="10787" y="6680"/>
                  <a:pt x="9954" y="5707"/>
                  <a:pt x="7193" y="2745"/>
                </a:cubicBezTo>
                <a:cubicBezTo>
                  <a:pt x="5415" y="836"/>
                  <a:pt x="4187" y="0"/>
                  <a:pt x="26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34" name="Google Shape;1434;p39"/>
          <p:cNvGrpSpPr/>
          <p:nvPr userDrawn="1"/>
        </p:nvGrpSpPr>
        <p:grpSpPr>
          <a:xfrm>
            <a:off x="7209595" y="767551"/>
            <a:ext cx="1246311" cy="1246438"/>
            <a:chOff x="5150350" y="4928275"/>
            <a:chExt cx="244725" cy="244750"/>
          </a:xfrm>
        </p:grpSpPr>
        <p:sp>
          <p:nvSpPr>
            <p:cNvPr id="1435" name="Google Shape;1435;p39"/>
            <p:cNvSpPr/>
            <p:nvPr/>
          </p:nvSpPr>
          <p:spPr>
            <a:xfrm>
              <a:off x="536595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0" y="114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1" y="390"/>
                    <a:pt x="501" y="252"/>
                  </a:cubicBezTo>
                  <a:cubicBezTo>
                    <a:pt x="501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6" name="Google Shape;1436;p39"/>
            <p:cNvSpPr/>
            <p:nvPr/>
          </p:nvSpPr>
          <p:spPr>
            <a:xfrm>
              <a:off x="5349350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7" name="Google Shape;1437;p39"/>
            <p:cNvSpPr/>
            <p:nvPr/>
          </p:nvSpPr>
          <p:spPr>
            <a:xfrm>
              <a:off x="536595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1" y="390"/>
                    <a:pt x="501" y="251"/>
                  </a:cubicBezTo>
                  <a:cubicBezTo>
                    <a:pt x="501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8" name="Google Shape;1438;p39"/>
            <p:cNvSpPr/>
            <p:nvPr/>
          </p:nvSpPr>
          <p:spPr>
            <a:xfrm>
              <a:off x="538252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9" name="Google Shape;1439;p39"/>
            <p:cNvSpPr/>
            <p:nvPr/>
          </p:nvSpPr>
          <p:spPr>
            <a:xfrm>
              <a:off x="5299600" y="4961550"/>
              <a:ext cx="12550" cy="12450"/>
            </a:xfrm>
            <a:custGeom>
              <a:avLst/>
              <a:gdLst/>
              <a:ahLst/>
              <a:cxnLst/>
              <a:rect l="l" t="t" r="r" b="b"/>
              <a:pathLst>
                <a:path w="502" h="498" extrusionOk="0">
                  <a:moveTo>
                    <a:pt x="229" y="1"/>
                  </a:moveTo>
                  <a:cubicBezTo>
                    <a:pt x="102" y="12"/>
                    <a:pt x="1" y="116"/>
                    <a:pt x="1" y="247"/>
                  </a:cubicBezTo>
                  <a:cubicBezTo>
                    <a:pt x="1" y="385"/>
                    <a:pt x="112" y="498"/>
                    <a:pt x="251" y="498"/>
                  </a:cubicBezTo>
                  <a:cubicBezTo>
                    <a:pt x="389" y="498"/>
                    <a:pt x="502" y="385"/>
                    <a:pt x="502" y="247"/>
                  </a:cubicBezTo>
                  <a:cubicBezTo>
                    <a:pt x="502" y="180"/>
                    <a:pt x="475" y="121"/>
                    <a:pt x="432" y="76"/>
                  </a:cubicBezTo>
                  <a:cubicBezTo>
                    <a:pt x="365" y="50"/>
                    <a:pt x="298" y="24"/>
                    <a:pt x="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0" name="Google Shape;1440;p39"/>
            <p:cNvSpPr/>
            <p:nvPr/>
          </p:nvSpPr>
          <p:spPr>
            <a:xfrm>
              <a:off x="52996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1" y="114"/>
                    <a:pt x="1" y="252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2"/>
                  </a:cubicBezTo>
                  <a:cubicBezTo>
                    <a:pt x="502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1" name="Google Shape;1441;p39"/>
            <p:cNvSpPr/>
            <p:nvPr/>
          </p:nvSpPr>
          <p:spPr>
            <a:xfrm>
              <a:off x="5316200" y="49946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1"/>
                  </a:moveTo>
                  <a:cubicBezTo>
                    <a:pt x="112" y="1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39"/>
            <p:cNvSpPr/>
            <p:nvPr/>
          </p:nvSpPr>
          <p:spPr>
            <a:xfrm>
              <a:off x="528302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3" name="Google Shape;1443;p39"/>
            <p:cNvSpPr/>
            <p:nvPr/>
          </p:nvSpPr>
          <p:spPr>
            <a:xfrm>
              <a:off x="533277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4" name="Google Shape;1444;p39"/>
            <p:cNvSpPr/>
            <p:nvPr/>
          </p:nvSpPr>
          <p:spPr>
            <a:xfrm>
              <a:off x="52996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5" name="Google Shape;1445;p39"/>
            <p:cNvSpPr/>
            <p:nvPr/>
          </p:nvSpPr>
          <p:spPr>
            <a:xfrm>
              <a:off x="534935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39"/>
            <p:cNvSpPr/>
            <p:nvPr/>
          </p:nvSpPr>
          <p:spPr>
            <a:xfrm>
              <a:off x="5316200" y="50609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39"/>
            <p:cNvSpPr/>
            <p:nvPr/>
          </p:nvSpPr>
          <p:spPr>
            <a:xfrm>
              <a:off x="533277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39"/>
            <p:cNvSpPr/>
            <p:nvPr/>
          </p:nvSpPr>
          <p:spPr>
            <a:xfrm>
              <a:off x="5332775" y="51604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9" name="Google Shape;1449;p39"/>
            <p:cNvSpPr/>
            <p:nvPr/>
          </p:nvSpPr>
          <p:spPr>
            <a:xfrm>
              <a:off x="5299600" y="51604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0" name="Google Shape;1450;p39"/>
            <p:cNvSpPr/>
            <p:nvPr/>
          </p:nvSpPr>
          <p:spPr>
            <a:xfrm>
              <a:off x="5349350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39"/>
            <p:cNvSpPr/>
            <p:nvPr/>
          </p:nvSpPr>
          <p:spPr>
            <a:xfrm>
              <a:off x="5316200" y="51273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39"/>
            <p:cNvSpPr/>
            <p:nvPr/>
          </p:nvSpPr>
          <p:spPr>
            <a:xfrm>
              <a:off x="5266425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3" name="Google Shape;1453;p39"/>
            <p:cNvSpPr/>
            <p:nvPr/>
          </p:nvSpPr>
          <p:spPr>
            <a:xfrm>
              <a:off x="5233275" y="49614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4" name="Google Shape;1454;p39"/>
            <p:cNvSpPr/>
            <p:nvPr/>
          </p:nvSpPr>
          <p:spPr>
            <a:xfrm>
              <a:off x="526642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5" name="Google Shape;1455;p39"/>
            <p:cNvSpPr/>
            <p:nvPr/>
          </p:nvSpPr>
          <p:spPr>
            <a:xfrm>
              <a:off x="5233275" y="50277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0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6" name="Google Shape;1456;p39"/>
            <p:cNvSpPr/>
            <p:nvPr/>
          </p:nvSpPr>
          <p:spPr>
            <a:xfrm>
              <a:off x="5249825" y="49946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1"/>
                  </a:moveTo>
                  <a:cubicBezTo>
                    <a:pt x="114" y="1"/>
                    <a:pt x="1" y="112"/>
                    <a:pt x="1" y="250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7" name="Google Shape;1457;p39"/>
            <p:cNvSpPr/>
            <p:nvPr/>
          </p:nvSpPr>
          <p:spPr>
            <a:xfrm>
              <a:off x="526642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8" name="Google Shape;1458;p39"/>
            <p:cNvSpPr/>
            <p:nvPr/>
          </p:nvSpPr>
          <p:spPr>
            <a:xfrm>
              <a:off x="5233275" y="50941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0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9" name="Google Shape;1459;p39"/>
            <p:cNvSpPr/>
            <p:nvPr/>
          </p:nvSpPr>
          <p:spPr>
            <a:xfrm>
              <a:off x="528302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0" name="Google Shape;1460;p39"/>
            <p:cNvSpPr/>
            <p:nvPr/>
          </p:nvSpPr>
          <p:spPr>
            <a:xfrm>
              <a:off x="5249825" y="50609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1" name="Google Shape;1461;p39"/>
            <p:cNvSpPr/>
            <p:nvPr/>
          </p:nvSpPr>
          <p:spPr>
            <a:xfrm>
              <a:off x="5266425" y="51604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2" name="Google Shape;1462;p39"/>
            <p:cNvSpPr/>
            <p:nvPr/>
          </p:nvSpPr>
          <p:spPr>
            <a:xfrm>
              <a:off x="5233275" y="51604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3" name="Google Shape;1463;p39"/>
            <p:cNvSpPr/>
            <p:nvPr/>
          </p:nvSpPr>
          <p:spPr>
            <a:xfrm>
              <a:off x="528302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4" name="Google Shape;1464;p39"/>
            <p:cNvSpPr/>
            <p:nvPr/>
          </p:nvSpPr>
          <p:spPr>
            <a:xfrm>
              <a:off x="5249825" y="51273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5" name="Google Shape;1465;p39"/>
            <p:cNvSpPr/>
            <p:nvPr/>
          </p:nvSpPr>
          <p:spPr>
            <a:xfrm>
              <a:off x="52001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6" name="Google Shape;1466;p39"/>
            <p:cNvSpPr/>
            <p:nvPr/>
          </p:nvSpPr>
          <p:spPr>
            <a:xfrm>
              <a:off x="521667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2" y="1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7" name="Google Shape;1467;p39"/>
            <p:cNvSpPr/>
            <p:nvPr/>
          </p:nvSpPr>
          <p:spPr>
            <a:xfrm>
              <a:off x="5185150" y="4995100"/>
              <a:ext cx="10900" cy="12050"/>
            </a:xfrm>
            <a:custGeom>
              <a:avLst/>
              <a:gdLst/>
              <a:ahLst/>
              <a:cxnLst/>
              <a:rect l="l" t="t" r="r" b="b"/>
              <a:pathLst>
                <a:path w="436" h="482" extrusionOk="0">
                  <a:moveTo>
                    <a:pt x="279" y="0"/>
                  </a:moveTo>
                  <a:cubicBezTo>
                    <a:pt x="182" y="129"/>
                    <a:pt x="89" y="261"/>
                    <a:pt x="1" y="398"/>
                  </a:cubicBezTo>
                  <a:cubicBezTo>
                    <a:pt x="46" y="449"/>
                    <a:pt x="111" y="482"/>
                    <a:pt x="185" y="482"/>
                  </a:cubicBezTo>
                  <a:cubicBezTo>
                    <a:pt x="323" y="482"/>
                    <a:pt x="436" y="370"/>
                    <a:pt x="436" y="231"/>
                  </a:cubicBezTo>
                  <a:cubicBezTo>
                    <a:pt x="436" y="127"/>
                    <a:pt x="370" y="38"/>
                    <a:pt x="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39"/>
            <p:cNvSpPr/>
            <p:nvPr/>
          </p:nvSpPr>
          <p:spPr>
            <a:xfrm>
              <a:off x="52001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9" name="Google Shape;1469;p39"/>
            <p:cNvSpPr/>
            <p:nvPr/>
          </p:nvSpPr>
          <p:spPr>
            <a:xfrm>
              <a:off x="5166900" y="50941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0" name="Google Shape;1470;p39"/>
            <p:cNvSpPr/>
            <p:nvPr/>
          </p:nvSpPr>
          <p:spPr>
            <a:xfrm>
              <a:off x="521667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1" name="Google Shape;1471;p39"/>
            <p:cNvSpPr/>
            <p:nvPr/>
          </p:nvSpPr>
          <p:spPr>
            <a:xfrm>
              <a:off x="518350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2" name="Google Shape;1472;p39"/>
            <p:cNvSpPr/>
            <p:nvPr/>
          </p:nvSpPr>
          <p:spPr>
            <a:xfrm>
              <a:off x="5167400" y="5027775"/>
              <a:ext cx="12075" cy="12575"/>
            </a:xfrm>
            <a:custGeom>
              <a:avLst/>
              <a:gdLst/>
              <a:ahLst/>
              <a:cxnLst/>
              <a:rect l="l" t="t" r="r" b="b"/>
              <a:pathLst>
                <a:path w="483" h="503" extrusionOk="0">
                  <a:moveTo>
                    <a:pt x="231" y="1"/>
                  </a:moveTo>
                  <a:cubicBezTo>
                    <a:pt x="212" y="1"/>
                    <a:pt x="195" y="8"/>
                    <a:pt x="176" y="12"/>
                  </a:cubicBezTo>
                  <a:cubicBezTo>
                    <a:pt x="117" y="124"/>
                    <a:pt x="59" y="237"/>
                    <a:pt x="1" y="349"/>
                  </a:cubicBezTo>
                  <a:cubicBezTo>
                    <a:pt x="39" y="439"/>
                    <a:pt x="128" y="502"/>
                    <a:pt x="231" y="502"/>
                  </a:cubicBezTo>
                  <a:cubicBezTo>
                    <a:pt x="370" y="502"/>
                    <a:pt x="482" y="390"/>
                    <a:pt x="482" y="252"/>
                  </a:cubicBezTo>
                  <a:cubicBezTo>
                    <a:pt x="482" y="114"/>
                    <a:pt x="370" y="1"/>
                    <a:pt x="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3" name="Google Shape;1473;p39"/>
            <p:cNvSpPr/>
            <p:nvPr/>
          </p:nvSpPr>
          <p:spPr>
            <a:xfrm>
              <a:off x="521667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4" name="Google Shape;1474;p39"/>
            <p:cNvSpPr/>
            <p:nvPr/>
          </p:nvSpPr>
          <p:spPr>
            <a:xfrm>
              <a:off x="5183500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39"/>
            <p:cNvSpPr/>
            <p:nvPr/>
          </p:nvSpPr>
          <p:spPr>
            <a:xfrm>
              <a:off x="5349350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39"/>
            <p:cNvSpPr/>
            <p:nvPr/>
          </p:nvSpPr>
          <p:spPr>
            <a:xfrm>
              <a:off x="5332775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39"/>
            <p:cNvSpPr/>
            <p:nvPr/>
          </p:nvSpPr>
          <p:spPr>
            <a:xfrm>
              <a:off x="534935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8" name="Google Shape;1478;p39"/>
            <p:cNvSpPr/>
            <p:nvPr/>
          </p:nvSpPr>
          <p:spPr>
            <a:xfrm>
              <a:off x="536595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0" y="114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1" y="390"/>
                    <a:pt x="501" y="252"/>
                  </a:cubicBezTo>
                  <a:cubicBezTo>
                    <a:pt x="501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9" name="Google Shape;1479;p39"/>
            <p:cNvSpPr/>
            <p:nvPr/>
          </p:nvSpPr>
          <p:spPr>
            <a:xfrm>
              <a:off x="5283025" y="4928375"/>
              <a:ext cx="12550" cy="12450"/>
            </a:xfrm>
            <a:custGeom>
              <a:avLst/>
              <a:gdLst/>
              <a:ahLst/>
              <a:cxnLst/>
              <a:rect l="l" t="t" r="r" b="b"/>
              <a:pathLst>
                <a:path w="502" h="498" extrusionOk="0">
                  <a:moveTo>
                    <a:pt x="229" y="1"/>
                  </a:moveTo>
                  <a:cubicBezTo>
                    <a:pt x="101" y="12"/>
                    <a:pt x="0" y="116"/>
                    <a:pt x="0" y="247"/>
                  </a:cubicBezTo>
                  <a:cubicBezTo>
                    <a:pt x="0" y="385"/>
                    <a:pt x="113" y="498"/>
                    <a:pt x="251" y="498"/>
                  </a:cubicBezTo>
                  <a:cubicBezTo>
                    <a:pt x="389" y="498"/>
                    <a:pt x="501" y="385"/>
                    <a:pt x="501" y="247"/>
                  </a:cubicBezTo>
                  <a:cubicBezTo>
                    <a:pt x="501" y="181"/>
                    <a:pt x="474" y="120"/>
                    <a:pt x="431" y="76"/>
                  </a:cubicBezTo>
                  <a:cubicBezTo>
                    <a:pt x="364" y="50"/>
                    <a:pt x="297" y="24"/>
                    <a:pt x="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0" name="Google Shape;1480;p39"/>
            <p:cNvSpPr/>
            <p:nvPr/>
          </p:nvSpPr>
          <p:spPr>
            <a:xfrm>
              <a:off x="528302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1" name="Google Shape;1481;p39"/>
            <p:cNvSpPr/>
            <p:nvPr/>
          </p:nvSpPr>
          <p:spPr>
            <a:xfrm>
              <a:off x="5299600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2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2" name="Google Shape;1482;p39"/>
            <p:cNvSpPr/>
            <p:nvPr/>
          </p:nvSpPr>
          <p:spPr>
            <a:xfrm>
              <a:off x="5266425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3" name="Google Shape;1483;p39"/>
            <p:cNvSpPr/>
            <p:nvPr/>
          </p:nvSpPr>
          <p:spPr>
            <a:xfrm>
              <a:off x="5316200" y="50609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4" name="Google Shape;1484;p39"/>
            <p:cNvSpPr/>
            <p:nvPr/>
          </p:nvSpPr>
          <p:spPr>
            <a:xfrm>
              <a:off x="528302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39"/>
            <p:cNvSpPr/>
            <p:nvPr/>
          </p:nvSpPr>
          <p:spPr>
            <a:xfrm>
              <a:off x="533277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39"/>
            <p:cNvSpPr/>
            <p:nvPr/>
          </p:nvSpPr>
          <p:spPr>
            <a:xfrm>
              <a:off x="52996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1" y="114"/>
                    <a:pt x="1" y="252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2"/>
                  </a:cubicBezTo>
                  <a:cubicBezTo>
                    <a:pt x="502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5316200" y="49946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1"/>
                  </a:moveTo>
                  <a:cubicBezTo>
                    <a:pt x="112" y="1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5316200" y="51273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528302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533277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52996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5249825" y="49282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0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5216675" y="49282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5249825" y="49946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1"/>
                  </a:moveTo>
                  <a:cubicBezTo>
                    <a:pt x="114" y="1"/>
                    <a:pt x="1" y="112"/>
                    <a:pt x="1" y="250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521667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2" y="1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5233275" y="49614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5249825" y="50609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521667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526642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5233275" y="50277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5249825" y="51273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521667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526642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5233275" y="50941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5183500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5200100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5168575" y="4961925"/>
              <a:ext cx="10900" cy="12075"/>
            </a:xfrm>
            <a:custGeom>
              <a:avLst/>
              <a:gdLst/>
              <a:ahLst/>
              <a:cxnLst/>
              <a:rect l="l" t="t" r="r" b="b"/>
              <a:pathLst>
                <a:path w="436" h="483" extrusionOk="0">
                  <a:moveTo>
                    <a:pt x="279" y="1"/>
                  </a:moveTo>
                  <a:cubicBezTo>
                    <a:pt x="182" y="129"/>
                    <a:pt x="89" y="262"/>
                    <a:pt x="0" y="398"/>
                  </a:cubicBezTo>
                  <a:cubicBezTo>
                    <a:pt x="47" y="449"/>
                    <a:pt x="111" y="483"/>
                    <a:pt x="184" y="483"/>
                  </a:cubicBezTo>
                  <a:cubicBezTo>
                    <a:pt x="323" y="483"/>
                    <a:pt x="435" y="370"/>
                    <a:pt x="435" y="232"/>
                  </a:cubicBezTo>
                  <a:cubicBezTo>
                    <a:pt x="435" y="126"/>
                    <a:pt x="370" y="37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518350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5150350" y="50609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52001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5166900" y="50277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90"/>
                    <a:pt x="114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5150825" y="4994625"/>
              <a:ext cx="12050" cy="12525"/>
            </a:xfrm>
            <a:custGeom>
              <a:avLst/>
              <a:gdLst/>
              <a:ahLst/>
              <a:cxnLst/>
              <a:rect l="l" t="t" r="r" b="b"/>
              <a:pathLst>
                <a:path w="482" h="501" extrusionOk="0">
                  <a:moveTo>
                    <a:pt x="231" y="1"/>
                  </a:moveTo>
                  <a:cubicBezTo>
                    <a:pt x="212" y="1"/>
                    <a:pt x="194" y="7"/>
                    <a:pt x="176" y="11"/>
                  </a:cubicBezTo>
                  <a:cubicBezTo>
                    <a:pt x="117" y="123"/>
                    <a:pt x="58" y="236"/>
                    <a:pt x="0" y="348"/>
                  </a:cubicBezTo>
                  <a:cubicBezTo>
                    <a:pt x="39" y="438"/>
                    <a:pt x="128" y="501"/>
                    <a:pt x="231" y="501"/>
                  </a:cubicBezTo>
                  <a:cubicBezTo>
                    <a:pt x="370" y="501"/>
                    <a:pt x="482" y="389"/>
                    <a:pt x="482" y="250"/>
                  </a:cubicBezTo>
                  <a:cubicBezTo>
                    <a:pt x="482" y="112"/>
                    <a:pt x="370" y="1"/>
                    <a:pt x="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52001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5166900" y="50941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_1"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40"/>
          <p:cNvSpPr txBox="1"/>
          <p:nvPr>
            <p:ph type="title" hasCustomPrompt="1"/>
          </p:nvPr>
        </p:nvSpPr>
        <p:spPr>
          <a:xfrm>
            <a:off x="3243775" y="983325"/>
            <a:ext cx="50646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7" name="Google Shape;1517;p40"/>
          <p:cNvSpPr txBox="1"/>
          <p:nvPr>
            <p:ph type="subTitle" idx="1"/>
          </p:nvPr>
        </p:nvSpPr>
        <p:spPr>
          <a:xfrm>
            <a:off x="3243825" y="1468184"/>
            <a:ext cx="5064600" cy="3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18" name="Google Shape;1518;p40"/>
          <p:cNvSpPr txBox="1"/>
          <p:nvPr>
            <p:ph type="title" idx="2" hasCustomPrompt="1"/>
          </p:nvPr>
        </p:nvSpPr>
        <p:spPr>
          <a:xfrm>
            <a:off x="3243825" y="2175728"/>
            <a:ext cx="50646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9" name="Google Shape;1519;p40"/>
          <p:cNvSpPr txBox="1"/>
          <p:nvPr>
            <p:ph type="title" idx="3" hasCustomPrompt="1"/>
          </p:nvPr>
        </p:nvSpPr>
        <p:spPr>
          <a:xfrm>
            <a:off x="3243825" y="3368128"/>
            <a:ext cx="50646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0" name="Google Shape;1520;p40"/>
          <p:cNvSpPr txBox="1"/>
          <p:nvPr>
            <p:ph type="subTitle" idx="4"/>
          </p:nvPr>
        </p:nvSpPr>
        <p:spPr>
          <a:xfrm>
            <a:off x="3243825" y="3852984"/>
            <a:ext cx="5064600" cy="3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21" name="Google Shape;1521;p40"/>
          <p:cNvSpPr txBox="1"/>
          <p:nvPr>
            <p:ph type="subTitle" idx="5"/>
          </p:nvPr>
        </p:nvSpPr>
        <p:spPr>
          <a:xfrm>
            <a:off x="3243825" y="2653204"/>
            <a:ext cx="5064600" cy="3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22" name="Google Shape;1522;p40"/>
          <p:cNvSpPr/>
          <p:nvPr userDrawn="1"/>
        </p:nvSpPr>
        <p:spPr>
          <a:xfrm flipH="1">
            <a:off x="-16" y="3038798"/>
            <a:ext cx="3862166" cy="2106189"/>
          </a:xfrm>
          <a:custGeom>
            <a:avLst/>
            <a:gdLst/>
            <a:ahLst/>
            <a:cxnLst/>
            <a:rect l="l" t="t" r="r" b="b"/>
            <a:pathLst>
              <a:path w="41598" h="22685" extrusionOk="0">
                <a:moveTo>
                  <a:pt x="41598" y="1"/>
                </a:moveTo>
                <a:cubicBezTo>
                  <a:pt x="39765" y="1111"/>
                  <a:pt x="38641" y="3300"/>
                  <a:pt x="39266" y="6321"/>
                </a:cubicBezTo>
                <a:cubicBezTo>
                  <a:pt x="39974" y="10291"/>
                  <a:pt x="38188" y="13312"/>
                  <a:pt x="35318" y="14458"/>
                </a:cubicBezTo>
                <a:cubicBezTo>
                  <a:pt x="34549" y="14779"/>
                  <a:pt x="33860" y="14914"/>
                  <a:pt x="33222" y="14914"/>
                </a:cubicBezTo>
                <a:cubicBezTo>
                  <a:pt x="30892" y="14914"/>
                  <a:pt x="29251" y="13115"/>
                  <a:pt x="26930" y="12033"/>
                </a:cubicBezTo>
                <a:cubicBezTo>
                  <a:pt x="25584" y="11430"/>
                  <a:pt x="24543" y="11099"/>
                  <a:pt x="23606" y="11099"/>
                </a:cubicBezTo>
                <a:cubicBezTo>
                  <a:pt x="22117" y="11099"/>
                  <a:pt x="20889" y="11935"/>
                  <a:pt x="19110" y="13843"/>
                </a:cubicBezTo>
                <a:cubicBezTo>
                  <a:pt x="16350" y="16806"/>
                  <a:pt x="15516" y="17779"/>
                  <a:pt x="13607" y="17779"/>
                </a:cubicBezTo>
                <a:cubicBezTo>
                  <a:pt x="13019" y="17779"/>
                  <a:pt x="12328" y="17687"/>
                  <a:pt x="11448" y="17531"/>
                </a:cubicBezTo>
                <a:cubicBezTo>
                  <a:pt x="10228" y="17317"/>
                  <a:pt x="9072" y="17204"/>
                  <a:pt x="7996" y="17204"/>
                </a:cubicBezTo>
                <a:cubicBezTo>
                  <a:pt x="3919" y="17204"/>
                  <a:pt x="984" y="18826"/>
                  <a:pt x="0" y="22685"/>
                </a:cubicBezTo>
                <a:lnTo>
                  <a:pt x="41598" y="22685"/>
                </a:lnTo>
                <a:lnTo>
                  <a:pt x="415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Slide Number Placeholder 0"/>
          <p:cNvSpPr>
            <a:spLocks noGrp="1"/>
          </p:cNvSpPr>
          <p:nvPr userDrawn="1"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b="1" smtClean="0"/>
            </a:fld>
            <a:endParaRPr lang="en-US" b="1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 userDrawn="1"/>
        </p:nvGrpSpPr>
        <p:grpSpPr>
          <a:xfrm>
            <a:off x="-106" y="-105"/>
            <a:ext cx="9144085" cy="5144960"/>
            <a:chOff x="3670451" y="2932076"/>
            <a:chExt cx="1795528" cy="1010262"/>
          </a:xfrm>
        </p:grpSpPr>
        <p:sp>
          <p:nvSpPr>
            <p:cNvPr id="103" name="Google Shape;103;p5"/>
            <p:cNvSpPr/>
            <p:nvPr/>
          </p:nvSpPr>
          <p:spPr>
            <a:xfrm>
              <a:off x="4632142" y="3575062"/>
              <a:ext cx="833837" cy="367276"/>
            </a:xfrm>
            <a:custGeom>
              <a:avLst/>
              <a:gdLst/>
              <a:ahLst/>
              <a:cxnLst/>
              <a:rect l="l" t="t" r="r" b="b"/>
              <a:pathLst>
                <a:path w="26304" h="11586" extrusionOk="0">
                  <a:moveTo>
                    <a:pt x="23606" y="0"/>
                  </a:moveTo>
                  <a:cubicBezTo>
                    <a:pt x="22117" y="0"/>
                    <a:pt x="20889" y="836"/>
                    <a:pt x="19110" y="2744"/>
                  </a:cubicBezTo>
                  <a:cubicBezTo>
                    <a:pt x="16350" y="5707"/>
                    <a:pt x="15517" y="6680"/>
                    <a:pt x="13608" y="6680"/>
                  </a:cubicBezTo>
                  <a:cubicBezTo>
                    <a:pt x="13020" y="6680"/>
                    <a:pt x="12329" y="6588"/>
                    <a:pt x="11448" y="6432"/>
                  </a:cubicBezTo>
                  <a:cubicBezTo>
                    <a:pt x="10228" y="6218"/>
                    <a:pt x="9073" y="6105"/>
                    <a:pt x="7997" y="6105"/>
                  </a:cubicBezTo>
                  <a:cubicBezTo>
                    <a:pt x="3919" y="6105"/>
                    <a:pt x="984" y="7727"/>
                    <a:pt x="1" y="11586"/>
                  </a:cubicBezTo>
                  <a:lnTo>
                    <a:pt x="26303" y="11586"/>
                  </a:lnTo>
                  <a:lnTo>
                    <a:pt x="26303" y="664"/>
                  </a:lnTo>
                  <a:cubicBezTo>
                    <a:pt x="25252" y="233"/>
                    <a:pt x="24392" y="0"/>
                    <a:pt x="236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3670451" y="2932076"/>
              <a:ext cx="335849" cy="259286"/>
            </a:xfrm>
            <a:custGeom>
              <a:avLst/>
              <a:gdLst/>
              <a:ahLst/>
              <a:cxnLst/>
              <a:rect l="l" t="t" r="r" b="b"/>
              <a:pathLst>
                <a:path w="25780" h="19903" extrusionOk="0">
                  <a:moveTo>
                    <a:pt x="75" y="0"/>
                  </a:moveTo>
                  <a:cubicBezTo>
                    <a:pt x="50" y="19"/>
                    <a:pt x="26" y="38"/>
                    <a:pt x="0" y="59"/>
                  </a:cubicBezTo>
                  <a:lnTo>
                    <a:pt x="0" y="19902"/>
                  </a:lnTo>
                  <a:cubicBezTo>
                    <a:pt x="1717" y="19279"/>
                    <a:pt x="2837" y="17498"/>
                    <a:pt x="1984" y="15090"/>
                  </a:cubicBezTo>
                  <a:cubicBezTo>
                    <a:pt x="1188" y="12627"/>
                    <a:pt x="2060" y="10551"/>
                    <a:pt x="3785" y="9572"/>
                  </a:cubicBezTo>
                  <a:cubicBezTo>
                    <a:pt x="4398" y="9212"/>
                    <a:pt x="4950" y="9073"/>
                    <a:pt x="5473" y="9073"/>
                  </a:cubicBezTo>
                  <a:cubicBezTo>
                    <a:pt x="6779" y="9073"/>
                    <a:pt x="7902" y="9941"/>
                    <a:pt x="9330" y="10383"/>
                  </a:cubicBezTo>
                  <a:cubicBezTo>
                    <a:pt x="10049" y="10593"/>
                    <a:pt x="10632" y="10712"/>
                    <a:pt x="11139" y="10712"/>
                  </a:cubicBezTo>
                  <a:cubicBezTo>
                    <a:pt x="12290" y="10712"/>
                    <a:pt x="13053" y="10099"/>
                    <a:pt x="14144" y="8551"/>
                  </a:cubicBezTo>
                  <a:cubicBezTo>
                    <a:pt x="15925" y="6023"/>
                    <a:pt x="16217" y="5524"/>
                    <a:pt x="18086" y="5524"/>
                  </a:cubicBezTo>
                  <a:cubicBezTo>
                    <a:pt x="18272" y="5524"/>
                    <a:pt x="18474" y="5529"/>
                    <a:pt x="18694" y="5538"/>
                  </a:cubicBezTo>
                  <a:cubicBezTo>
                    <a:pt x="18894" y="5545"/>
                    <a:pt x="19091" y="5549"/>
                    <a:pt x="19284" y="5549"/>
                  </a:cubicBezTo>
                  <a:cubicBezTo>
                    <a:pt x="23221" y="5549"/>
                    <a:pt x="25779" y="3962"/>
                    <a:pt x="25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5" name="Google Shape;105;p5"/>
            <p:cNvGrpSpPr/>
            <p:nvPr/>
          </p:nvGrpSpPr>
          <p:grpSpPr>
            <a:xfrm>
              <a:off x="5181475" y="2999525"/>
              <a:ext cx="228175" cy="211575"/>
              <a:chOff x="5181475" y="2999525"/>
              <a:chExt cx="228175" cy="211575"/>
            </a:xfrm>
          </p:grpSpPr>
          <p:sp>
            <p:nvSpPr>
              <p:cNvPr id="106" name="Google Shape;106;p5"/>
              <p:cNvSpPr/>
              <p:nvPr/>
            </p:nvSpPr>
            <p:spPr>
              <a:xfrm>
                <a:off x="5380500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1" y="113"/>
                      <a:pt x="1" y="251"/>
                    </a:cubicBezTo>
                    <a:cubicBezTo>
                      <a:pt x="1" y="390"/>
                      <a:pt x="112" y="502"/>
                      <a:pt x="251" y="502"/>
                    </a:cubicBezTo>
                    <a:cubicBezTo>
                      <a:pt x="389" y="502"/>
                      <a:pt x="502" y="390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5363900" y="3032700"/>
                <a:ext cx="12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1" extrusionOk="0">
                    <a:moveTo>
                      <a:pt x="252" y="0"/>
                    </a:moveTo>
                    <a:cubicBezTo>
                      <a:pt x="114" y="0"/>
                      <a:pt x="1" y="112"/>
                      <a:pt x="1" y="251"/>
                    </a:cubicBezTo>
                    <a:cubicBezTo>
                      <a:pt x="1" y="389"/>
                      <a:pt x="114" y="501"/>
                      <a:pt x="252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5380500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1" y="113"/>
                      <a:pt x="1" y="251"/>
                    </a:cubicBezTo>
                    <a:cubicBezTo>
                      <a:pt x="1" y="389"/>
                      <a:pt x="112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5397100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1" y="502"/>
                    </a:cubicBezTo>
                    <a:cubicBezTo>
                      <a:pt x="389" y="502"/>
                      <a:pt x="501" y="389"/>
                      <a:pt x="501" y="251"/>
                    </a:cubicBezTo>
                    <a:cubicBezTo>
                      <a:pt x="501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5314175" y="2999625"/>
                <a:ext cx="1252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98" extrusionOk="0">
                    <a:moveTo>
                      <a:pt x="229" y="0"/>
                    </a:moveTo>
                    <a:cubicBezTo>
                      <a:pt x="101" y="12"/>
                      <a:pt x="0" y="116"/>
                      <a:pt x="0" y="247"/>
                    </a:cubicBezTo>
                    <a:cubicBezTo>
                      <a:pt x="0" y="385"/>
                      <a:pt x="112" y="497"/>
                      <a:pt x="251" y="497"/>
                    </a:cubicBezTo>
                    <a:cubicBezTo>
                      <a:pt x="389" y="497"/>
                      <a:pt x="500" y="385"/>
                      <a:pt x="500" y="247"/>
                    </a:cubicBezTo>
                    <a:cubicBezTo>
                      <a:pt x="500" y="180"/>
                      <a:pt x="474" y="120"/>
                      <a:pt x="431" y="76"/>
                    </a:cubicBezTo>
                    <a:cubicBezTo>
                      <a:pt x="364" y="49"/>
                      <a:pt x="297" y="24"/>
                      <a:pt x="2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5314175" y="30658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90"/>
                      <a:pt x="112" y="502"/>
                      <a:pt x="251" y="502"/>
                    </a:cubicBezTo>
                    <a:cubicBezTo>
                      <a:pt x="389" y="502"/>
                      <a:pt x="500" y="390"/>
                      <a:pt x="500" y="251"/>
                    </a:cubicBezTo>
                    <a:cubicBezTo>
                      <a:pt x="500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5330750" y="303270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89"/>
                      <a:pt x="112" y="501"/>
                      <a:pt x="250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2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5297575" y="303270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51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5347325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5314175" y="313220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5363900" y="30990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2" y="1"/>
                    </a:moveTo>
                    <a:cubicBezTo>
                      <a:pt x="114" y="1"/>
                      <a:pt x="1" y="112"/>
                      <a:pt x="1" y="251"/>
                    </a:cubicBezTo>
                    <a:cubicBezTo>
                      <a:pt x="1" y="389"/>
                      <a:pt x="114" y="502"/>
                      <a:pt x="252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5330750" y="309902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1"/>
                    </a:moveTo>
                    <a:cubicBezTo>
                      <a:pt x="112" y="1"/>
                      <a:pt x="1" y="112"/>
                      <a:pt x="1" y="251"/>
                    </a:cubicBezTo>
                    <a:cubicBezTo>
                      <a:pt x="1" y="389"/>
                      <a:pt x="112" y="502"/>
                      <a:pt x="250" y="502"/>
                    </a:cubicBezTo>
                    <a:cubicBezTo>
                      <a:pt x="389" y="502"/>
                      <a:pt x="501" y="389"/>
                      <a:pt x="501" y="251"/>
                    </a:cubicBezTo>
                    <a:cubicBezTo>
                      <a:pt x="501" y="112"/>
                      <a:pt x="389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5347325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90"/>
                      <a:pt x="113" y="502"/>
                      <a:pt x="251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5347325" y="31985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2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5314175" y="31985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5363900" y="316537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2" y="0"/>
                    </a:moveTo>
                    <a:cubicBezTo>
                      <a:pt x="114" y="0"/>
                      <a:pt x="1" y="113"/>
                      <a:pt x="1" y="251"/>
                    </a:cubicBezTo>
                    <a:cubicBezTo>
                      <a:pt x="1" y="390"/>
                      <a:pt x="114" y="501"/>
                      <a:pt x="252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5330750" y="31653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0"/>
                    </a:moveTo>
                    <a:cubicBezTo>
                      <a:pt x="112" y="0"/>
                      <a:pt x="1" y="113"/>
                      <a:pt x="1" y="251"/>
                    </a:cubicBezTo>
                    <a:cubicBezTo>
                      <a:pt x="1" y="390"/>
                      <a:pt x="112" y="501"/>
                      <a:pt x="250" y="501"/>
                    </a:cubicBezTo>
                    <a:cubicBezTo>
                      <a:pt x="389" y="501"/>
                      <a:pt x="501" y="390"/>
                      <a:pt x="501" y="251"/>
                    </a:cubicBezTo>
                    <a:cubicBezTo>
                      <a:pt x="501" y="113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5280975" y="29995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5247800" y="29995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5280975" y="306585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90"/>
                      <a:pt x="113" y="502"/>
                      <a:pt x="251" y="502"/>
                    </a:cubicBezTo>
                    <a:cubicBezTo>
                      <a:pt x="389" y="502"/>
                      <a:pt x="502" y="390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5247800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90"/>
                      <a:pt x="113" y="502"/>
                      <a:pt x="251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5264400" y="303270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51" y="0"/>
                    </a:moveTo>
                    <a:cubicBezTo>
                      <a:pt x="113" y="0"/>
                      <a:pt x="0" y="112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1" y="389"/>
                      <a:pt x="501" y="251"/>
                    </a:cubicBezTo>
                    <a:cubicBezTo>
                      <a:pt x="501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5280975" y="313220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5247800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5297575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5264400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2"/>
                      <a:pt x="0" y="251"/>
                    </a:cubicBezTo>
                    <a:cubicBezTo>
                      <a:pt x="0" y="389"/>
                      <a:pt x="113" y="502"/>
                      <a:pt x="251" y="502"/>
                    </a:cubicBezTo>
                    <a:cubicBezTo>
                      <a:pt x="390" y="502"/>
                      <a:pt x="501" y="389"/>
                      <a:pt x="501" y="251"/>
                    </a:cubicBezTo>
                    <a:cubicBezTo>
                      <a:pt x="501" y="112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5280975" y="319855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5247800" y="31985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5297575" y="316537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2" y="0"/>
                      <a:pt x="0" y="113"/>
                      <a:pt x="0" y="251"/>
                    </a:cubicBezTo>
                    <a:cubicBezTo>
                      <a:pt x="0" y="390"/>
                      <a:pt x="112" y="501"/>
                      <a:pt x="251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5264400" y="316537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3"/>
                      <a:pt x="0" y="251"/>
                    </a:cubicBezTo>
                    <a:cubicBezTo>
                      <a:pt x="0" y="390"/>
                      <a:pt x="113" y="501"/>
                      <a:pt x="251" y="501"/>
                    </a:cubicBezTo>
                    <a:cubicBezTo>
                      <a:pt x="390" y="501"/>
                      <a:pt x="501" y="390"/>
                      <a:pt x="501" y="251"/>
                    </a:cubicBezTo>
                    <a:cubicBezTo>
                      <a:pt x="501" y="113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5214650" y="30658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90"/>
                      <a:pt x="112" y="502"/>
                      <a:pt x="251" y="502"/>
                    </a:cubicBezTo>
                    <a:cubicBezTo>
                      <a:pt x="389" y="502"/>
                      <a:pt x="501" y="390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5231250" y="303270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0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2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5199725" y="3033150"/>
                <a:ext cx="10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83" extrusionOk="0">
                    <a:moveTo>
                      <a:pt x="278" y="1"/>
                    </a:moveTo>
                    <a:cubicBezTo>
                      <a:pt x="181" y="130"/>
                      <a:pt x="88" y="263"/>
                      <a:pt x="0" y="399"/>
                    </a:cubicBezTo>
                    <a:cubicBezTo>
                      <a:pt x="46" y="449"/>
                      <a:pt x="110" y="483"/>
                      <a:pt x="184" y="483"/>
                    </a:cubicBezTo>
                    <a:cubicBezTo>
                      <a:pt x="322" y="483"/>
                      <a:pt x="435" y="371"/>
                      <a:pt x="435" y="233"/>
                    </a:cubicBezTo>
                    <a:cubicBezTo>
                      <a:pt x="435" y="127"/>
                      <a:pt x="370" y="38"/>
                      <a:pt x="2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5214650" y="313220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5181475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5231250" y="309902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0" y="502"/>
                    </a:cubicBezTo>
                    <a:cubicBezTo>
                      <a:pt x="389" y="502"/>
                      <a:pt x="500" y="389"/>
                      <a:pt x="500" y="251"/>
                    </a:cubicBezTo>
                    <a:cubicBezTo>
                      <a:pt x="500" y="112"/>
                      <a:pt x="389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5198050" y="30990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2"/>
                      <a:pt x="1" y="251"/>
                    </a:cubicBezTo>
                    <a:cubicBezTo>
                      <a:pt x="1" y="389"/>
                      <a:pt x="113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5181975" y="3065850"/>
                <a:ext cx="120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482" h="502" extrusionOk="0">
                    <a:moveTo>
                      <a:pt x="231" y="1"/>
                    </a:moveTo>
                    <a:cubicBezTo>
                      <a:pt x="212" y="1"/>
                      <a:pt x="194" y="8"/>
                      <a:pt x="176" y="12"/>
                    </a:cubicBezTo>
                    <a:cubicBezTo>
                      <a:pt x="116" y="124"/>
                      <a:pt x="58" y="236"/>
                      <a:pt x="0" y="349"/>
                    </a:cubicBezTo>
                    <a:cubicBezTo>
                      <a:pt x="38" y="439"/>
                      <a:pt x="127" y="502"/>
                      <a:pt x="231" y="502"/>
                    </a:cubicBezTo>
                    <a:cubicBezTo>
                      <a:pt x="369" y="502"/>
                      <a:pt x="481" y="390"/>
                      <a:pt x="481" y="251"/>
                    </a:cubicBezTo>
                    <a:cubicBezTo>
                      <a:pt x="481" y="113"/>
                      <a:pt x="369" y="1"/>
                      <a:pt x="2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5231250" y="31653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0"/>
                    </a:moveTo>
                    <a:cubicBezTo>
                      <a:pt x="112" y="0"/>
                      <a:pt x="0" y="113"/>
                      <a:pt x="0" y="251"/>
                    </a:cubicBezTo>
                    <a:cubicBezTo>
                      <a:pt x="0" y="390"/>
                      <a:pt x="112" y="501"/>
                      <a:pt x="250" y="501"/>
                    </a:cubicBezTo>
                    <a:cubicBezTo>
                      <a:pt x="389" y="501"/>
                      <a:pt x="500" y="390"/>
                      <a:pt x="500" y="251"/>
                    </a:cubicBezTo>
                    <a:cubicBezTo>
                      <a:pt x="500" y="113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5198050" y="316537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3"/>
                      <a:pt x="1" y="251"/>
                    </a:cubicBezTo>
                    <a:cubicBezTo>
                      <a:pt x="1" y="390"/>
                      <a:pt x="113" y="501"/>
                      <a:pt x="251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46" name="Google Shape;146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5"/>
          <p:cNvSpPr txBox="1"/>
          <p:nvPr>
            <p:ph type="subTitle" idx="1"/>
          </p:nvPr>
        </p:nvSpPr>
        <p:spPr>
          <a:xfrm>
            <a:off x="1291050" y="2049925"/>
            <a:ext cx="3115800" cy="20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8" name="Google Shape;148;p5"/>
          <p:cNvSpPr txBox="1"/>
          <p:nvPr>
            <p:ph type="subTitle" idx="2"/>
          </p:nvPr>
        </p:nvSpPr>
        <p:spPr>
          <a:xfrm>
            <a:off x="4745700" y="2049925"/>
            <a:ext cx="3115800" cy="20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" name="Slide Number Placeholder 0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3"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41"/>
          <p:cNvSpPr txBox="1"/>
          <p:nvPr>
            <p:ph type="title" hasCustomPrompt="1"/>
          </p:nvPr>
        </p:nvSpPr>
        <p:spPr>
          <a:xfrm>
            <a:off x="2670463" y="1683825"/>
            <a:ext cx="38031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5" name="Google Shape;1525;p41"/>
          <p:cNvSpPr txBox="1"/>
          <p:nvPr>
            <p:ph type="title" idx="2" hasCustomPrompt="1"/>
          </p:nvPr>
        </p:nvSpPr>
        <p:spPr>
          <a:xfrm>
            <a:off x="2670463" y="2876222"/>
            <a:ext cx="38031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6" name="Google Shape;1526;p41"/>
          <p:cNvSpPr txBox="1"/>
          <p:nvPr>
            <p:ph type="subTitle" idx="1"/>
          </p:nvPr>
        </p:nvSpPr>
        <p:spPr>
          <a:xfrm>
            <a:off x="2670463" y="3437276"/>
            <a:ext cx="3803100" cy="3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27" name="Google Shape;1527;p41"/>
          <p:cNvSpPr txBox="1"/>
          <p:nvPr>
            <p:ph type="subTitle" idx="3"/>
          </p:nvPr>
        </p:nvSpPr>
        <p:spPr>
          <a:xfrm>
            <a:off x="2670463" y="2237500"/>
            <a:ext cx="3803100" cy="3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28" name="Google Shape;1528;p41"/>
          <p:cNvSpPr/>
          <p:nvPr userDrawn="1"/>
        </p:nvSpPr>
        <p:spPr>
          <a:xfrm>
            <a:off x="0" y="3668263"/>
            <a:ext cx="3348832" cy="1475228"/>
          </a:xfrm>
          <a:custGeom>
            <a:avLst/>
            <a:gdLst/>
            <a:ahLst/>
            <a:cxnLst/>
            <a:rect l="l" t="t" r="r" b="b"/>
            <a:pathLst>
              <a:path w="26303" h="11587" extrusionOk="0">
                <a:moveTo>
                  <a:pt x="2698" y="0"/>
                </a:moveTo>
                <a:cubicBezTo>
                  <a:pt x="1911" y="0"/>
                  <a:pt x="1052" y="234"/>
                  <a:pt x="0" y="665"/>
                </a:cubicBezTo>
                <a:lnTo>
                  <a:pt x="0" y="11586"/>
                </a:lnTo>
                <a:lnTo>
                  <a:pt x="26303" y="11586"/>
                </a:lnTo>
                <a:cubicBezTo>
                  <a:pt x="25320" y="7728"/>
                  <a:pt x="22384" y="6105"/>
                  <a:pt x="18307" y="6105"/>
                </a:cubicBezTo>
                <a:cubicBezTo>
                  <a:pt x="17231" y="6105"/>
                  <a:pt x="16075" y="6218"/>
                  <a:pt x="14855" y="6433"/>
                </a:cubicBezTo>
                <a:cubicBezTo>
                  <a:pt x="13974" y="6588"/>
                  <a:pt x="13284" y="6680"/>
                  <a:pt x="12696" y="6680"/>
                </a:cubicBezTo>
                <a:cubicBezTo>
                  <a:pt x="10787" y="6680"/>
                  <a:pt x="9954" y="5707"/>
                  <a:pt x="7193" y="2745"/>
                </a:cubicBezTo>
                <a:cubicBezTo>
                  <a:pt x="5415" y="836"/>
                  <a:pt x="4187" y="0"/>
                  <a:pt x="26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9" name="Google Shape;1529;p41"/>
          <p:cNvSpPr/>
          <p:nvPr userDrawn="1"/>
        </p:nvSpPr>
        <p:spPr>
          <a:xfrm>
            <a:off x="5861734" y="-1560"/>
            <a:ext cx="3282245" cy="2534000"/>
          </a:xfrm>
          <a:custGeom>
            <a:avLst/>
            <a:gdLst/>
            <a:ahLst/>
            <a:cxnLst/>
            <a:rect l="l" t="t" r="r" b="b"/>
            <a:pathLst>
              <a:path w="25780" h="19903" extrusionOk="0">
                <a:moveTo>
                  <a:pt x="227" y="1"/>
                </a:moveTo>
                <a:cubicBezTo>
                  <a:pt x="0" y="3963"/>
                  <a:pt x="2559" y="5549"/>
                  <a:pt x="6495" y="5549"/>
                </a:cubicBezTo>
                <a:cubicBezTo>
                  <a:pt x="6689" y="5549"/>
                  <a:pt x="6885" y="5546"/>
                  <a:pt x="7085" y="5538"/>
                </a:cubicBezTo>
                <a:cubicBezTo>
                  <a:pt x="7306" y="5530"/>
                  <a:pt x="7507" y="5525"/>
                  <a:pt x="7693" y="5525"/>
                </a:cubicBezTo>
                <a:cubicBezTo>
                  <a:pt x="9563" y="5525"/>
                  <a:pt x="9854" y="6024"/>
                  <a:pt x="11635" y="8551"/>
                </a:cubicBezTo>
                <a:cubicBezTo>
                  <a:pt x="12726" y="10099"/>
                  <a:pt x="13489" y="10713"/>
                  <a:pt x="14641" y="10713"/>
                </a:cubicBezTo>
                <a:cubicBezTo>
                  <a:pt x="15148" y="10713"/>
                  <a:pt x="15731" y="10594"/>
                  <a:pt x="16450" y="10383"/>
                </a:cubicBezTo>
                <a:cubicBezTo>
                  <a:pt x="17878" y="9941"/>
                  <a:pt x="19001" y="9073"/>
                  <a:pt x="20307" y="9073"/>
                </a:cubicBezTo>
                <a:cubicBezTo>
                  <a:pt x="20830" y="9073"/>
                  <a:pt x="21382" y="9212"/>
                  <a:pt x="21995" y="9573"/>
                </a:cubicBezTo>
                <a:cubicBezTo>
                  <a:pt x="23719" y="10551"/>
                  <a:pt x="24592" y="12628"/>
                  <a:pt x="23795" y="15090"/>
                </a:cubicBezTo>
                <a:cubicBezTo>
                  <a:pt x="22942" y="17498"/>
                  <a:pt x="24062" y="19279"/>
                  <a:pt x="25779" y="19903"/>
                </a:cubicBezTo>
                <a:lnTo>
                  <a:pt x="25779" y="59"/>
                </a:lnTo>
                <a:cubicBezTo>
                  <a:pt x="25755" y="39"/>
                  <a:pt x="25729" y="20"/>
                  <a:pt x="25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30" name="Google Shape;1530;p41"/>
          <p:cNvGrpSpPr/>
          <p:nvPr userDrawn="1"/>
        </p:nvGrpSpPr>
        <p:grpSpPr>
          <a:xfrm>
            <a:off x="1619820" y="157326"/>
            <a:ext cx="1246311" cy="1246438"/>
            <a:chOff x="5150350" y="4928275"/>
            <a:chExt cx="244725" cy="244750"/>
          </a:xfrm>
        </p:grpSpPr>
        <p:sp>
          <p:nvSpPr>
            <p:cNvPr id="1531" name="Google Shape;1531;p41"/>
            <p:cNvSpPr/>
            <p:nvPr/>
          </p:nvSpPr>
          <p:spPr>
            <a:xfrm>
              <a:off x="536595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0" y="114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1" y="390"/>
                    <a:pt x="501" y="252"/>
                  </a:cubicBezTo>
                  <a:cubicBezTo>
                    <a:pt x="501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2" name="Google Shape;1532;p41"/>
            <p:cNvSpPr/>
            <p:nvPr/>
          </p:nvSpPr>
          <p:spPr>
            <a:xfrm>
              <a:off x="5349350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3" name="Google Shape;1533;p41"/>
            <p:cNvSpPr/>
            <p:nvPr/>
          </p:nvSpPr>
          <p:spPr>
            <a:xfrm>
              <a:off x="536595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1" y="390"/>
                    <a:pt x="501" y="251"/>
                  </a:cubicBezTo>
                  <a:cubicBezTo>
                    <a:pt x="501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4" name="Google Shape;1534;p41"/>
            <p:cNvSpPr/>
            <p:nvPr/>
          </p:nvSpPr>
          <p:spPr>
            <a:xfrm>
              <a:off x="538252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41"/>
            <p:cNvSpPr/>
            <p:nvPr/>
          </p:nvSpPr>
          <p:spPr>
            <a:xfrm>
              <a:off x="5299600" y="4961550"/>
              <a:ext cx="12550" cy="12450"/>
            </a:xfrm>
            <a:custGeom>
              <a:avLst/>
              <a:gdLst/>
              <a:ahLst/>
              <a:cxnLst/>
              <a:rect l="l" t="t" r="r" b="b"/>
              <a:pathLst>
                <a:path w="502" h="498" extrusionOk="0">
                  <a:moveTo>
                    <a:pt x="229" y="1"/>
                  </a:moveTo>
                  <a:cubicBezTo>
                    <a:pt x="102" y="12"/>
                    <a:pt x="1" y="116"/>
                    <a:pt x="1" y="247"/>
                  </a:cubicBezTo>
                  <a:cubicBezTo>
                    <a:pt x="1" y="385"/>
                    <a:pt x="112" y="498"/>
                    <a:pt x="251" y="498"/>
                  </a:cubicBezTo>
                  <a:cubicBezTo>
                    <a:pt x="389" y="498"/>
                    <a:pt x="502" y="385"/>
                    <a:pt x="502" y="247"/>
                  </a:cubicBezTo>
                  <a:cubicBezTo>
                    <a:pt x="502" y="180"/>
                    <a:pt x="475" y="121"/>
                    <a:pt x="432" y="76"/>
                  </a:cubicBezTo>
                  <a:cubicBezTo>
                    <a:pt x="365" y="50"/>
                    <a:pt x="298" y="24"/>
                    <a:pt x="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41"/>
            <p:cNvSpPr/>
            <p:nvPr/>
          </p:nvSpPr>
          <p:spPr>
            <a:xfrm>
              <a:off x="52996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1" y="114"/>
                    <a:pt x="1" y="252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2"/>
                  </a:cubicBezTo>
                  <a:cubicBezTo>
                    <a:pt x="502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41"/>
            <p:cNvSpPr/>
            <p:nvPr/>
          </p:nvSpPr>
          <p:spPr>
            <a:xfrm>
              <a:off x="5316200" y="49946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1"/>
                  </a:moveTo>
                  <a:cubicBezTo>
                    <a:pt x="112" y="1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8" name="Google Shape;1538;p41"/>
            <p:cNvSpPr/>
            <p:nvPr/>
          </p:nvSpPr>
          <p:spPr>
            <a:xfrm>
              <a:off x="528302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9" name="Google Shape;1539;p41"/>
            <p:cNvSpPr/>
            <p:nvPr/>
          </p:nvSpPr>
          <p:spPr>
            <a:xfrm>
              <a:off x="533277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0" name="Google Shape;1540;p41"/>
            <p:cNvSpPr/>
            <p:nvPr/>
          </p:nvSpPr>
          <p:spPr>
            <a:xfrm>
              <a:off x="52996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1" name="Google Shape;1541;p41"/>
            <p:cNvSpPr/>
            <p:nvPr/>
          </p:nvSpPr>
          <p:spPr>
            <a:xfrm>
              <a:off x="534935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2" name="Google Shape;1542;p41"/>
            <p:cNvSpPr/>
            <p:nvPr/>
          </p:nvSpPr>
          <p:spPr>
            <a:xfrm>
              <a:off x="5316200" y="50609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3" name="Google Shape;1543;p41"/>
            <p:cNvSpPr/>
            <p:nvPr/>
          </p:nvSpPr>
          <p:spPr>
            <a:xfrm>
              <a:off x="533277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4" name="Google Shape;1544;p41"/>
            <p:cNvSpPr/>
            <p:nvPr/>
          </p:nvSpPr>
          <p:spPr>
            <a:xfrm>
              <a:off x="5332775" y="51604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5" name="Google Shape;1545;p41"/>
            <p:cNvSpPr/>
            <p:nvPr/>
          </p:nvSpPr>
          <p:spPr>
            <a:xfrm>
              <a:off x="5299600" y="51604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6" name="Google Shape;1546;p41"/>
            <p:cNvSpPr/>
            <p:nvPr/>
          </p:nvSpPr>
          <p:spPr>
            <a:xfrm>
              <a:off x="5349350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7" name="Google Shape;1547;p41"/>
            <p:cNvSpPr/>
            <p:nvPr/>
          </p:nvSpPr>
          <p:spPr>
            <a:xfrm>
              <a:off x="5316200" y="51273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8" name="Google Shape;1548;p41"/>
            <p:cNvSpPr/>
            <p:nvPr/>
          </p:nvSpPr>
          <p:spPr>
            <a:xfrm>
              <a:off x="5266425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9" name="Google Shape;1549;p41"/>
            <p:cNvSpPr/>
            <p:nvPr/>
          </p:nvSpPr>
          <p:spPr>
            <a:xfrm>
              <a:off x="5233275" y="49614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0" name="Google Shape;1550;p41"/>
            <p:cNvSpPr/>
            <p:nvPr/>
          </p:nvSpPr>
          <p:spPr>
            <a:xfrm>
              <a:off x="526642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1" name="Google Shape;1551;p41"/>
            <p:cNvSpPr/>
            <p:nvPr/>
          </p:nvSpPr>
          <p:spPr>
            <a:xfrm>
              <a:off x="5233275" y="50277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0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2" name="Google Shape;1552;p41"/>
            <p:cNvSpPr/>
            <p:nvPr/>
          </p:nvSpPr>
          <p:spPr>
            <a:xfrm>
              <a:off x="5249825" y="49946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1"/>
                  </a:moveTo>
                  <a:cubicBezTo>
                    <a:pt x="114" y="1"/>
                    <a:pt x="1" y="112"/>
                    <a:pt x="1" y="250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3" name="Google Shape;1553;p41"/>
            <p:cNvSpPr/>
            <p:nvPr/>
          </p:nvSpPr>
          <p:spPr>
            <a:xfrm>
              <a:off x="526642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4" name="Google Shape;1554;p41"/>
            <p:cNvSpPr/>
            <p:nvPr/>
          </p:nvSpPr>
          <p:spPr>
            <a:xfrm>
              <a:off x="5233275" y="50941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0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5" name="Google Shape;1555;p41"/>
            <p:cNvSpPr/>
            <p:nvPr/>
          </p:nvSpPr>
          <p:spPr>
            <a:xfrm>
              <a:off x="528302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6" name="Google Shape;1556;p41"/>
            <p:cNvSpPr/>
            <p:nvPr/>
          </p:nvSpPr>
          <p:spPr>
            <a:xfrm>
              <a:off x="5249825" y="50609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7" name="Google Shape;1557;p41"/>
            <p:cNvSpPr/>
            <p:nvPr/>
          </p:nvSpPr>
          <p:spPr>
            <a:xfrm>
              <a:off x="5266425" y="51604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8" name="Google Shape;1558;p41"/>
            <p:cNvSpPr/>
            <p:nvPr/>
          </p:nvSpPr>
          <p:spPr>
            <a:xfrm>
              <a:off x="5233275" y="51604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9" name="Google Shape;1559;p41"/>
            <p:cNvSpPr/>
            <p:nvPr/>
          </p:nvSpPr>
          <p:spPr>
            <a:xfrm>
              <a:off x="528302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0" name="Google Shape;1560;p41"/>
            <p:cNvSpPr/>
            <p:nvPr/>
          </p:nvSpPr>
          <p:spPr>
            <a:xfrm>
              <a:off x="5249825" y="51273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1" name="Google Shape;1561;p41"/>
            <p:cNvSpPr/>
            <p:nvPr/>
          </p:nvSpPr>
          <p:spPr>
            <a:xfrm>
              <a:off x="52001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2" name="Google Shape;1562;p41"/>
            <p:cNvSpPr/>
            <p:nvPr/>
          </p:nvSpPr>
          <p:spPr>
            <a:xfrm>
              <a:off x="521667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2" y="1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3" name="Google Shape;1563;p41"/>
            <p:cNvSpPr/>
            <p:nvPr/>
          </p:nvSpPr>
          <p:spPr>
            <a:xfrm>
              <a:off x="5185150" y="4995100"/>
              <a:ext cx="10900" cy="12050"/>
            </a:xfrm>
            <a:custGeom>
              <a:avLst/>
              <a:gdLst/>
              <a:ahLst/>
              <a:cxnLst/>
              <a:rect l="l" t="t" r="r" b="b"/>
              <a:pathLst>
                <a:path w="436" h="482" extrusionOk="0">
                  <a:moveTo>
                    <a:pt x="279" y="0"/>
                  </a:moveTo>
                  <a:cubicBezTo>
                    <a:pt x="182" y="129"/>
                    <a:pt x="89" y="261"/>
                    <a:pt x="1" y="398"/>
                  </a:cubicBezTo>
                  <a:cubicBezTo>
                    <a:pt x="46" y="449"/>
                    <a:pt x="111" y="482"/>
                    <a:pt x="185" y="482"/>
                  </a:cubicBezTo>
                  <a:cubicBezTo>
                    <a:pt x="323" y="482"/>
                    <a:pt x="436" y="370"/>
                    <a:pt x="436" y="231"/>
                  </a:cubicBezTo>
                  <a:cubicBezTo>
                    <a:pt x="436" y="127"/>
                    <a:pt x="370" y="38"/>
                    <a:pt x="2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4" name="Google Shape;1564;p41"/>
            <p:cNvSpPr/>
            <p:nvPr/>
          </p:nvSpPr>
          <p:spPr>
            <a:xfrm>
              <a:off x="52001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5" name="Google Shape;1565;p41"/>
            <p:cNvSpPr/>
            <p:nvPr/>
          </p:nvSpPr>
          <p:spPr>
            <a:xfrm>
              <a:off x="5166900" y="50941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6" name="Google Shape;1566;p41"/>
            <p:cNvSpPr/>
            <p:nvPr/>
          </p:nvSpPr>
          <p:spPr>
            <a:xfrm>
              <a:off x="521667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7" name="Google Shape;1567;p41"/>
            <p:cNvSpPr/>
            <p:nvPr/>
          </p:nvSpPr>
          <p:spPr>
            <a:xfrm>
              <a:off x="518350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8" name="Google Shape;1568;p41"/>
            <p:cNvSpPr/>
            <p:nvPr/>
          </p:nvSpPr>
          <p:spPr>
            <a:xfrm>
              <a:off x="5167400" y="5027775"/>
              <a:ext cx="12075" cy="12575"/>
            </a:xfrm>
            <a:custGeom>
              <a:avLst/>
              <a:gdLst/>
              <a:ahLst/>
              <a:cxnLst/>
              <a:rect l="l" t="t" r="r" b="b"/>
              <a:pathLst>
                <a:path w="483" h="503" extrusionOk="0">
                  <a:moveTo>
                    <a:pt x="231" y="1"/>
                  </a:moveTo>
                  <a:cubicBezTo>
                    <a:pt x="212" y="1"/>
                    <a:pt x="195" y="8"/>
                    <a:pt x="176" y="12"/>
                  </a:cubicBezTo>
                  <a:cubicBezTo>
                    <a:pt x="117" y="124"/>
                    <a:pt x="59" y="237"/>
                    <a:pt x="1" y="349"/>
                  </a:cubicBezTo>
                  <a:cubicBezTo>
                    <a:pt x="39" y="439"/>
                    <a:pt x="128" y="502"/>
                    <a:pt x="231" y="502"/>
                  </a:cubicBezTo>
                  <a:cubicBezTo>
                    <a:pt x="370" y="502"/>
                    <a:pt x="482" y="390"/>
                    <a:pt x="482" y="252"/>
                  </a:cubicBezTo>
                  <a:cubicBezTo>
                    <a:pt x="482" y="114"/>
                    <a:pt x="370" y="1"/>
                    <a:pt x="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9" name="Google Shape;1569;p41"/>
            <p:cNvSpPr/>
            <p:nvPr/>
          </p:nvSpPr>
          <p:spPr>
            <a:xfrm>
              <a:off x="521667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41"/>
            <p:cNvSpPr/>
            <p:nvPr/>
          </p:nvSpPr>
          <p:spPr>
            <a:xfrm>
              <a:off x="5183500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1" name="Google Shape;1571;p41"/>
            <p:cNvSpPr/>
            <p:nvPr/>
          </p:nvSpPr>
          <p:spPr>
            <a:xfrm>
              <a:off x="5349350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2" name="Google Shape;1572;p41"/>
            <p:cNvSpPr/>
            <p:nvPr/>
          </p:nvSpPr>
          <p:spPr>
            <a:xfrm>
              <a:off x="5332775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3" name="Google Shape;1573;p41"/>
            <p:cNvSpPr/>
            <p:nvPr/>
          </p:nvSpPr>
          <p:spPr>
            <a:xfrm>
              <a:off x="534935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536595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0" y="114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1" y="390"/>
                    <a:pt x="501" y="252"/>
                  </a:cubicBezTo>
                  <a:cubicBezTo>
                    <a:pt x="501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5283025" y="4928375"/>
              <a:ext cx="12550" cy="12450"/>
            </a:xfrm>
            <a:custGeom>
              <a:avLst/>
              <a:gdLst/>
              <a:ahLst/>
              <a:cxnLst/>
              <a:rect l="l" t="t" r="r" b="b"/>
              <a:pathLst>
                <a:path w="502" h="498" extrusionOk="0">
                  <a:moveTo>
                    <a:pt x="229" y="1"/>
                  </a:moveTo>
                  <a:cubicBezTo>
                    <a:pt x="101" y="12"/>
                    <a:pt x="0" y="116"/>
                    <a:pt x="0" y="247"/>
                  </a:cubicBezTo>
                  <a:cubicBezTo>
                    <a:pt x="0" y="385"/>
                    <a:pt x="113" y="498"/>
                    <a:pt x="251" y="498"/>
                  </a:cubicBezTo>
                  <a:cubicBezTo>
                    <a:pt x="389" y="498"/>
                    <a:pt x="501" y="385"/>
                    <a:pt x="501" y="247"/>
                  </a:cubicBezTo>
                  <a:cubicBezTo>
                    <a:pt x="501" y="181"/>
                    <a:pt x="474" y="120"/>
                    <a:pt x="431" y="76"/>
                  </a:cubicBezTo>
                  <a:cubicBezTo>
                    <a:pt x="364" y="50"/>
                    <a:pt x="297" y="24"/>
                    <a:pt x="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528302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5299600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2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5266425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5316200" y="50609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528302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533277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52996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1" y="114"/>
                    <a:pt x="1" y="252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2"/>
                  </a:cubicBezTo>
                  <a:cubicBezTo>
                    <a:pt x="502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5316200" y="49946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1"/>
                  </a:moveTo>
                  <a:cubicBezTo>
                    <a:pt x="112" y="1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4" name="Google Shape;1584;p41"/>
            <p:cNvSpPr/>
            <p:nvPr/>
          </p:nvSpPr>
          <p:spPr>
            <a:xfrm>
              <a:off x="5316200" y="51273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5" name="Google Shape;1585;p41"/>
            <p:cNvSpPr/>
            <p:nvPr/>
          </p:nvSpPr>
          <p:spPr>
            <a:xfrm>
              <a:off x="528302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6" name="Google Shape;1586;p41"/>
            <p:cNvSpPr/>
            <p:nvPr/>
          </p:nvSpPr>
          <p:spPr>
            <a:xfrm>
              <a:off x="533277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7" name="Google Shape;1587;p41"/>
            <p:cNvSpPr/>
            <p:nvPr/>
          </p:nvSpPr>
          <p:spPr>
            <a:xfrm>
              <a:off x="52996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8" name="Google Shape;1588;p41"/>
            <p:cNvSpPr/>
            <p:nvPr/>
          </p:nvSpPr>
          <p:spPr>
            <a:xfrm>
              <a:off x="5249825" y="49282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0"/>
                    <a:pt x="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5216675" y="49282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5249825" y="49946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1"/>
                  </a:moveTo>
                  <a:cubicBezTo>
                    <a:pt x="114" y="1"/>
                    <a:pt x="1" y="112"/>
                    <a:pt x="1" y="250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521667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2" y="1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2" name="Google Shape;1592;p41"/>
            <p:cNvSpPr/>
            <p:nvPr/>
          </p:nvSpPr>
          <p:spPr>
            <a:xfrm>
              <a:off x="5233275" y="49614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3" name="Google Shape;1593;p41"/>
            <p:cNvSpPr/>
            <p:nvPr/>
          </p:nvSpPr>
          <p:spPr>
            <a:xfrm>
              <a:off x="5249825" y="50609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4" name="Google Shape;1594;p41"/>
            <p:cNvSpPr/>
            <p:nvPr/>
          </p:nvSpPr>
          <p:spPr>
            <a:xfrm>
              <a:off x="521667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5" name="Google Shape;1595;p41"/>
            <p:cNvSpPr/>
            <p:nvPr/>
          </p:nvSpPr>
          <p:spPr>
            <a:xfrm>
              <a:off x="526642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6" name="Google Shape;1596;p41"/>
            <p:cNvSpPr/>
            <p:nvPr/>
          </p:nvSpPr>
          <p:spPr>
            <a:xfrm>
              <a:off x="5233275" y="50277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7" name="Google Shape;1597;p41"/>
            <p:cNvSpPr/>
            <p:nvPr/>
          </p:nvSpPr>
          <p:spPr>
            <a:xfrm>
              <a:off x="5249825" y="51273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521667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526642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5233275" y="50941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5183500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5200100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5168575" y="4961925"/>
              <a:ext cx="10900" cy="12075"/>
            </a:xfrm>
            <a:custGeom>
              <a:avLst/>
              <a:gdLst/>
              <a:ahLst/>
              <a:cxnLst/>
              <a:rect l="l" t="t" r="r" b="b"/>
              <a:pathLst>
                <a:path w="436" h="483" extrusionOk="0">
                  <a:moveTo>
                    <a:pt x="279" y="1"/>
                  </a:moveTo>
                  <a:cubicBezTo>
                    <a:pt x="182" y="129"/>
                    <a:pt x="89" y="262"/>
                    <a:pt x="0" y="398"/>
                  </a:cubicBezTo>
                  <a:cubicBezTo>
                    <a:pt x="47" y="449"/>
                    <a:pt x="111" y="483"/>
                    <a:pt x="184" y="483"/>
                  </a:cubicBezTo>
                  <a:cubicBezTo>
                    <a:pt x="323" y="483"/>
                    <a:pt x="435" y="370"/>
                    <a:pt x="435" y="232"/>
                  </a:cubicBezTo>
                  <a:cubicBezTo>
                    <a:pt x="435" y="126"/>
                    <a:pt x="370" y="37"/>
                    <a:pt x="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518350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5150350" y="50609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52001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5166900" y="50277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90"/>
                    <a:pt x="114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41"/>
            <p:cNvSpPr/>
            <p:nvPr/>
          </p:nvSpPr>
          <p:spPr>
            <a:xfrm>
              <a:off x="5150825" y="4994625"/>
              <a:ext cx="12050" cy="12525"/>
            </a:xfrm>
            <a:custGeom>
              <a:avLst/>
              <a:gdLst/>
              <a:ahLst/>
              <a:cxnLst/>
              <a:rect l="l" t="t" r="r" b="b"/>
              <a:pathLst>
                <a:path w="482" h="501" extrusionOk="0">
                  <a:moveTo>
                    <a:pt x="231" y="1"/>
                  </a:moveTo>
                  <a:cubicBezTo>
                    <a:pt x="212" y="1"/>
                    <a:pt x="194" y="7"/>
                    <a:pt x="176" y="11"/>
                  </a:cubicBezTo>
                  <a:cubicBezTo>
                    <a:pt x="117" y="123"/>
                    <a:pt x="58" y="236"/>
                    <a:pt x="0" y="348"/>
                  </a:cubicBezTo>
                  <a:cubicBezTo>
                    <a:pt x="39" y="438"/>
                    <a:pt x="128" y="501"/>
                    <a:pt x="231" y="501"/>
                  </a:cubicBezTo>
                  <a:cubicBezTo>
                    <a:pt x="370" y="501"/>
                    <a:pt x="482" y="389"/>
                    <a:pt x="482" y="250"/>
                  </a:cubicBezTo>
                  <a:cubicBezTo>
                    <a:pt x="482" y="112"/>
                    <a:pt x="370" y="1"/>
                    <a:pt x="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41"/>
            <p:cNvSpPr/>
            <p:nvPr/>
          </p:nvSpPr>
          <p:spPr>
            <a:xfrm>
              <a:off x="52001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0" name="Google Shape;1610;p41"/>
            <p:cNvSpPr/>
            <p:nvPr/>
          </p:nvSpPr>
          <p:spPr>
            <a:xfrm>
              <a:off x="5166900" y="50941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"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42"/>
          <p:cNvSpPr/>
          <p:nvPr userDrawn="1"/>
        </p:nvSpPr>
        <p:spPr>
          <a:xfrm>
            <a:off x="0" y="0"/>
            <a:ext cx="3229663" cy="1965146"/>
          </a:xfrm>
          <a:custGeom>
            <a:avLst/>
            <a:gdLst/>
            <a:ahLst/>
            <a:cxnLst/>
            <a:rect l="l" t="t" r="r" b="b"/>
            <a:pathLst>
              <a:path w="25367" h="15435" extrusionOk="0">
                <a:moveTo>
                  <a:pt x="0" y="1"/>
                </a:moveTo>
                <a:lnTo>
                  <a:pt x="0" y="15434"/>
                </a:lnTo>
                <a:cubicBezTo>
                  <a:pt x="1647" y="15119"/>
                  <a:pt x="2911" y="13656"/>
                  <a:pt x="2437" y="11367"/>
                </a:cubicBezTo>
                <a:cubicBezTo>
                  <a:pt x="2028" y="9073"/>
                  <a:pt x="3060" y="7327"/>
                  <a:pt x="4719" y="6664"/>
                </a:cubicBezTo>
                <a:cubicBezTo>
                  <a:pt x="5163" y="6479"/>
                  <a:pt x="5562" y="6401"/>
                  <a:pt x="5930" y="6401"/>
                </a:cubicBezTo>
                <a:cubicBezTo>
                  <a:pt x="7277" y="6401"/>
                  <a:pt x="8225" y="7440"/>
                  <a:pt x="9567" y="8066"/>
                </a:cubicBezTo>
                <a:cubicBezTo>
                  <a:pt x="10345" y="8414"/>
                  <a:pt x="10947" y="8606"/>
                  <a:pt x="11488" y="8606"/>
                </a:cubicBezTo>
                <a:cubicBezTo>
                  <a:pt x="12349" y="8606"/>
                  <a:pt x="13059" y="8123"/>
                  <a:pt x="14087" y="7020"/>
                </a:cubicBezTo>
                <a:cubicBezTo>
                  <a:pt x="15682" y="5308"/>
                  <a:pt x="16164" y="4745"/>
                  <a:pt x="17267" y="4745"/>
                </a:cubicBezTo>
                <a:cubicBezTo>
                  <a:pt x="17607" y="4745"/>
                  <a:pt x="18006" y="4799"/>
                  <a:pt x="18515" y="4888"/>
                </a:cubicBezTo>
                <a:cubicBezTo>
                  <a:pt x="19220" y="5012"/>
                  <a:pt x="19888" y="5078"/>
                  <a:pt x="20510" y="5078"/>
                </a:cubicBezTo>
                <a:cubicBezTo>
                  <a:pt x="23453" y="5078"/>
                  <a:pt x="25367" y="3615"/>
                  <a:pt x="253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3" name="Google Shape;1613;p4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614" name="Google Shape;1614;p42"/>
          <p:cNvSpPr txBox="1"/>
          <p:nvPr>
            <p:ph type="subTitle" idx="1"/>
          </p:nvPr>
        </p:nvSpPr>
        <p:spPr>
          <a:xfrm>
            <a:off x="724100" y="1347975"/>
            <a:ext cx="4397100" cy="27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5" name="Google Shape;1615;p42"/>
          <p:cNvSpPr/>
          <p:nvPr userDrawn="1"/>
        </p:nvSpPr>
        <p:spPr>
          <a:xfrm>
            <a:off x="6041380" y="2800111"/>
            <a:ext cx="3102600" cy="2344934"/>
          </a:xfrm>
          <a:custGeom>
            <a:avLst/>
            <a:gdLst/>
            <a:ahLst/>
            <a:cxnLst/>
            <a:rect l="l" t="t" r="r" b="b"/>
            <a:pathLst>
              <a:path w="24369" h="18418" extrusionOk="0">
                <a:moveTo>
                  <a:pt x="24369" y="1"/>
                </a:moveTo>
                <a:cubicBezTo>
                  <a:pt x="22545" y="438"/>
                  <a:pt x="21252" y="2187"/>
                  <a:pt x="22114" y="4622"/>
                </a:cubicBezTo>
                <a:cubicBezTo>
                  <a:pt x="22859" y="6924"/>
                  <a:pt x="22043" y="8867"/>
                  <a:pt x="20429" y="9782"/>
                </a:cubicBezTo>
                <a:cubicBezTo>
                  <a:pt x="19856" y="10119"/>
                  <a:pt x="19340" y="10249"/>
                  <a:pt x="18851" y="10249"/>
                </a:cubicBezTo>
                <a:cubicBezTo>
                  <a:pt x="17629" y="10249"/>
                  <a:pt x="16580" y="9437"/>
                  <a:pt x="15244" y="9024"/>
                </a:cubicBezTo>
                <a:cubicBezTo>
                  <a:pt x="14571" y="8827"/>
                  <a:pt x="14027" y="8716"/>
                  <a:pt x="13552" y="8716"/>
                </a:cubicBezTo>
                <a:cubicBezTo>
                  <a:pt x="12476" y="8716"/>
                  <a:pt x="11762" y="9290"/>
                  <a:pt x="10741" y="10738"/>
                </a:cubicBezTo>
                <a:cubicBezTo>
                  <a:pt x="9075" y="13102"/>
                  <a:pt x="8802" y="13568"/>
                  <a:pt x="7054" y="13568"/>
                </a:cubicBezTo>
                <a:cubicBezTo>
                  <a:pt x="6880" y="13568"/>
                  <a:pt x="6692" y="13563"/>
                  <a:pt x="6485" y="13556"/>
                </a:cubicBezTo>
                <a:cubicBezTo>
                  <a:pt x="6298" y="13548"/>
                  <a:pt x="6113" y="13545"/>
                  <a:pt x="5932" y="13545"/>
                </a:cubicBezTo>
                <a:cubicBezTo>
                  <a:pt x="2358" y="13545"/>
                  <a:pt x="0" y="14945"/>
                  <a:pt x="59" y="18417"/>
                </a:cubicBezTo>
                <a:lnTo>
                  <a:pt x="24299" y="18417"/>
                </a:lnTo>
                <a:cubicBezTo>
                  <a:pt x="24323" y="18399"/>
                  <a:pt x="24345" y="18380"/>
                  <a:pt x="24369" y="18361"/>
                </a:cubicBezTo>
                <a:lnTo>
                  <a:pt x="2436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16" name="Google Shape;1616;p42"/>
          <p:cNvGrpSpPr/>
          <p:nvPr userDrawn="1"/>
        </p:nvGrpSpPr>
        <p:grpSpPr>
          <a:xfrm>
            <a:off x="7577343" y="338380"/>
            <a:ext cx="1161905" cy="1077501"/>
            <a:chOff x="272843" y="201005"/>
            <a:chExt cx="1161905" cy="1077501"/>
          </a:xfrm>
        </p:grpSpPr>
        <p:sp>
          <p:nvSpPr>
            <p:cNvPr id="1617" name="Google Shape;1617;p42"/>
            <p:cNvSpPr/>
            <p:nvPr/>
          </p:nvSpPr>
          <p:spPr>
            <a:xfrm>
              <a:off x="1286422" y="538909"/>
              <a:ext cx="63786" cy="63787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8" name="Google Shape;1618;p42"/>
            <p:cNvSpPr/>
            <p:nvPr/>
          </p:nvSpPr>
          <p:spPr>
            <a:xfrm>
              <a:off x="1201883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9" name="Google Shape;1619;p42"/>
            <p:cNvSpPr/>
            <p:nvPr/>
          </p:nvSpPr>
          <p:spPr>
            <a:xfrm>
              <a:off x="1286422" y="876686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0" name="Google Shape;1620;p42"/>
            <p:cNvSpPr/>
            <p:nvPr/>
          </p:nvSpPr>
          <p:spPr>
            <a:xfrm>
              <a:off x="1370834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1" name="Google Shape;1621;p42"/>
            <p:cNvSpPr/>
            <p:nvPr/>
          </p:nvSpPr>
          <p:spPr>
            <a:xfrm>
              <a:off x="948392" y="201514"/>
              <a:ext cx="64041" cy="63405"/>
            </a:xfrm>
            <a:custGeom>
              <a:avLst/>
              <a:gdLst/>
              <a:ahLst/>
              <a:cxnLst/>
              <a:rect l="l" t="t" r="r" b="b"/>
              <a:pathLst>
                <a:path w="503" h="498" extrusionOk="0">
                  <a:moveTo>
                    <a:pt x="230" y="0"/>
                  </a:moveTo>
                  <a:cubicBezTo>
                    <a:pt x="102" y="12"/>
                    <a:pt x="1" y="116"/>
                    <a:pt x="1" y="247"/>
                  </a:cubicBezTo>
                  <a:cubicBezTo>
                    <a:pt x="1" y="385"/>
                    <a:pt x="114" y="497"/>
                    <a:pt x="252" y="497"/>
                  </a:cubicBezTo>
                  <a:cubicBezTo>
                    <a:pt x="390" y="497"/>
                    <a:pt x="502" y="385"/>
                    <a:pt x="502" y="247"/>
                  </a:cubicBezTo>
                  <a:cubicBezTo>
                    <a:pt x="502" y="180"/>
                    <a:pt x="475" y="120"/>
                    <a:pt x="433" y="75"/>
                  </a:cubicBezTo>
                  <a:cubicBezTo>
                    <a:pt x="366" y="49"/>
                    <a:pt x="298" y="24"/>
                    <a:pt x="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2" name="Google Shape;1622;p42"/>
            <p:cNvSpPr/>
            <p:nvPr/>
          </p:nvSpPr>
          <p:spPr>
            <a:xfrm>
              <a:off x="948392" y="538909"/>
              <a:ext cx="64041" cy="63787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4" y="0"/>
                    <a:pt x="1" y="112"/>
                    <a:pt x="1" y="250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3" name="Google Shape;1623;p42"/>
            <p:cNvSpPr/>
            <p:nvPr/>
          </p:nvSpPr>
          <p:spPr>
            <a:xfrm>
              <a:off x="1032932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4" name="Google Shape;1624;p42"/>
            <p:cNvSpPr/>
            <p:nvPr/>
          </p:nvSpPr>
          <p:spPr>
            <a:xfrm>
              <a:off x="863981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5" name="Google Shape;1625;p42"/>
            <p:cNvSpPr/>
            <p:nvPr/>
          </p:nvSpPr>
          <p:spPr>
            <a:xfrm>
              <a:off x="1117471" y="876686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6" name="Google Shape;1626;p42"/>
            <p:cNvSpPr/>
            <p:nvPr/>
          </p:nvSpPr>
          <p:spPr>
            <a:xfrm>
              <a:off x="948392" y="876686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7" name="Google Shape;1627;p42"/>
            <p:cNvSpPr/>
            <p:nvPr/>
          </p:nvSpPr>
          <p:spPr>
            <a:xfrm>
              <a:off x="1201883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8" name="Google Shape;1628;p42"/>
            <p:cNvSpPr/>
            <p:nvPr/>
          </p:nvSpPr>
          <p:spPr>
            <a:xfrm>
              <a:off x="1032932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9" name="Google Shape;1629;p42"/>
            <p:cNvSpPr/>
            <p:nvPr/>
          </p:nvSpPr>
          <p:spPr>
            <a:xfrm>
              <a:off x="1117471" y="538909"/>
              <a:ext cx="63913" cy="63787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0" name="Google Shape;1630;p42"/>
            <p:cNvSpPr/>
            <p:nvPr/>
          </p:nvSpPr>
          <p:spPr>
            <a:xfrm>
              <a:off x="1117471" y="1214591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1" name="Google Shape;1631;p42"/>
            <p:cNvSpPr/>
            <p:nvPr/>
          </p:nvSpPr>
          <p:spPr>
            <a:xfrm>
              <a:off x="948392" y="1214591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2" name="Google Shape;1632;p42"/>
            <p:cNvSpPr/>
            <p:nvPr/>
          </p:nvSpPr>
          <p:spPr>
            <a:xfrm>
              <a:off x="1201883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3" name="Google Shape;1633;p42"/>
            <p:cNvSpPr/>
            <p:nvPr/>
          </p:nvSpPr>
          <p:spPr>
            <a:xfrm>
              <a:off x="1032932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4" name="Google Shape;1634;p42"/>
            <p:cNvSpPr/>
            <p:nvPr/>
          </p:nvSpPr>
          <p:spPr>
            <a:xfrm>
              <a:off x="779569" y="201005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5" name="Google Shape;1635;p42"/>
            <p:cNvSpPr/>
            <p:nvPr/>
          </p:nvSpPr>
          <p:spPr>
            <a:xfrm>
              <a:off x="610618" y="201005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6" name="Google Shape;1636;p42"/>
            <p:cNvSpPr/>
            <p:nvPr/>
          </p:nvSpPr>
          <p:spPr>
            <a:xfrm>
              <a:off x="779569" y="538909"/>
              <a:ext cx="63786" cy="63787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12" y="0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7" name="Google Shape;1637;p42"/>
            <p:cNvSpPr/>
            <p:nvPr/>
          </p:nvSpPr>
          <p:spPr>
            <a:xfrm>
              <a:off x="610618" y="538909"/>
              <a:ext cx="63913" cy="63787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8" name="Google Shape;1638;p42"/>
            <p:cNvSpPr/>
            <p:nvPr/>
          </p:nvSpPr>
          <p:spPr>
            <a:xfrm>
              <a:off x="695157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9" name="Google Shape;1639;p42"/>
            <p:cNvSpPr/>
            <p:nvPr/>
          </p:nvSpPr>
          <p:spPr>
            <a:xfrm>
              <a:off x="779569" y="876686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0" name="Google Shape;1640;p42"/>
            <p:cNvSpPr/>
            <p:nvPr/>
          </p:nvSpPr>
          <p:spPr>
            <a:xfrm>
              <a:off x="610618" y="876686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1" name="Google Shape;1641;p42"/>
            <p:cNvSpPr/>
            <p:nvPr/>
          </p:nvSpPr>
          <p:spPr>
            <a:xfrm>
              <a:off x="863981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2" name="Google Shape;1642;p42"/>
            <p:cNvSpPr/>
            <p:nvPr/>
          </p:nvSpPr>
          <p:spPr>
            <a:xfrm>
              <a:off x="695157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3" name="Google Shape;1643;p42"/>
            <p:cNvSpPr/>
            <p:nvPr/>
          </p:nvSpPr>
          <p:spPr>
            <a:xfrm>
              <a:off x="779569" y="1214591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4" name="Google Shape;1644;p42"/>
            <p:cNvSpPr/>
            <p:nvPr/>
          </p:nvSpPr>
          <p:spPr>
            <a:xfrm>
              <a:off x="610618" y="1214591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5" name="Google Shape;1645;p42"/>
            <p:cNvSpPr/>
            <p:nvPr/>
          </p:nvSpPr>
          <p:spPr>
            <a:xfrm>
              <a:off x="863981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1"/>
                    <a:pt x="251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6" name="Google Shape;1646;p42"/>
            <p:cNvSpPr/>
            <p:nvPr/>
          </p:nvSpPr>
          <p:spPr>
            <a:xfrm>
              <a:off x="695157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7" name="Google Shape;1647;p42"/>
            <p:cNvSpPr/>
            <p:nvPr/>
          </p:nvSpPr>
          <p:spPr>
            <a:xfrm>
              <a:off x="441666" y="538909"/>
              <a:ext cx="63913" cy="63787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8" name="Google Shape;1648;p42"/>
            <p:cNvSpPr/>
            <p:nvPr/>
          </p:nvSpPr>
          <p:spPr>
            <a:xfrm>
              <a:off x="526078" y="369957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9" name="Google Shape;1649;p42"/>
            <p:cNvSpPr/>
            <p:nvPr/>
          </p:nvSpPr>
          <p:spPr>
            <a:xfrm>
              <a:off x="365657" y="372376"/>
              <a:ext cx="55383" cy="61496"/>
            </a:xfrm>
            <a:custGeom>
              <a:avLst/>
              <a:gdLst/>
              <a:ahLst/>
              <a:cxnLst/>
              <a:rect l="l" t="t" r="r" b="b"/>
              <a:pathLst>
                <a:path w="435" h="483" extrusionOk="0">
                  <a:moveTo>
                    <a:pt x="279" y="0"/>
                  </a:moveTo>
                  <a:cubicBezTo>
                    <a:pt x="182" y="129"/>
                    <a:pt x="89" y="261"/>
                    <a:pt x="0" y="398"/>
                  </a:cubicBezTo>
                  <a:cubicBezTo>
                    <a:pt x="46" y="448"/>
                    <a:pt x="111" y="482"/>
                    <a:pt x="184" y="482"/>
                  </a:cubicBezTo>
                  <a:cubicBezTo>
                    <a:pt x="323" y="482"/>
                    <a:pt x="435" y="370"/>
                    <a:pt x="435" y="232"/>
                  </a:cubicBezTo>
                  <a:cubicBezTo>
                    <a:pt x="435" y="126"/>
                    <a:pt x="370" y="37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0" name="Google Shape;1650;p42"/>
            <p:cNvSpPr/>
            <p:nvPr/>
          </p:nvSpPr>
          <p:spPr>
            <a:xfrm>
              <a:off x="441666" y="876686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1" name="Google Shape;1651;p42"/>
            <p:cNvSpPr/>
            <p:nvPr/>
          </p:nvSpPr>
          <p:spPr>
            <a:xfrm>
              <a:off x="272843" y="876686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0" y="389"/>
                    <a:pt x="500" y="251"/>
                  </a:cubicBezTo>
                  <a:cubicBezTo>
                    <a:pt x="500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42"/>
            <p:cNvSpPr/>
            <p:nvPr/>
          </p:nvSpPr>
          <p:spPr>
            <a:xfrm>
              <a:off x="526078" y="707734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3" name="Google Shape;1653;p42"/>
            <p:cNvSpPr/>
            <p:nvPr/>
          </p:nvSpPr>
          <p:spPr>
            <a:xfrm>
              <a:off x="357254" y="707734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4" name="Google Shape;1654;p42"/>
            <p:cNvSpPr/>
            <p:nvPr/>
          </p:nvSpPr>
          <p:spPr>
            <a:xfrm>
              <a:off x="275262" y="538909"/>
              <a:ext cx="61367" cy="63787"/>
            </a:xfrm>
            <a:custGeom>
              <a:avLst/>
              <a:gdLst/>
              <a:ahLst/>
              <a:cxnLst/>
              <a:rect l="l" t="t" r="r" b="b"/>
              <a:pathLst>
                <a:path w="482" h="501" extrusionOk="0">
                  <a:moveTo>
                    <a:pt x="232" y="0"/>
                  </a:moveTo>
                  <a:cubicBezTo>
                    <a:pt x="212" y="0"/>
                    <a:pt x="194" y="6"/>
                    <a:pt x="176" y="11"/>
                  </a:cubicBezTo>
                  <a:cubicBezTo>
                    <a:pt x="117" y="123"/>
                    <a:pt x="59" y="235"/>
                    <a:pt x="0" y="348"/>
                  </a:cubicBezTo>
                  <a:cubicBezTo>
                    <a:pt x="39" y="438"/>
                    <a:pt x="128" y="501"/>
                    <a:pt x="232" y="501"/>
                  </a:cubicBezTo>
                  <a:cubicBezTo>
                    <a:pt x="370" y="501"/>
                    <a:pt x="481" y="389"/>
                    <a:pt x="481" y="250"/>
                  </a:cubicBezTo>
                  <a:cubicBezTo>
                    <a:pt x="481" y="112"/>
                    <a:pt x="370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5" name="Google Shape;1655;p42"/>
            <p:cNvSpPr/>
            <p:nvPr/>
          </p:nvSpPr>
          <p:spPr>
            <a:xfrm>
              <a:off x="526078" y="1045639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1"/>
                    <a:pt x="252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6" name="Google Shape;1656;p42"/>
            <p:cNvSpPr/>
            <p:nvPr/>
          </p:nvSpPr>
          <p:spPr>
            <a:xfrm>
              <a:off x="357254" y="1045639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0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6"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43"/>
          <p:cNvSpPr/>
          <p:nvPr userDrawn="1"/>
        </p:nvSpPr>
        <p:spPr>
          <a:xfrm rot="10800000" flipH="1">
            <a:off x="3206250" y="8"/>
            <a:ext cx="6455593" cy="2843465"/>
          </a:xfrm>
          <a:custGeom>
            <a:avLst/>
            <a:gdLst/>
            <a:ahLst/>
            <a:cxnLst/>
            <a:rect l="l" t="t" r="r" b="b"/>
            <a:pathLst>
              <a:path w="26304" h="11586" extrusionOk="0">
                <a:moveTo>
                  <a:pt x="23606" y="0"/>
                </a:moveTo>
                <a:cubicBezTo>
                  <a:pt x="22117" y="0"/>
                  <a:pt x="20889" y="836"/>
                  <a:pt x="19110" y="2744"/>
                </a:cubicBezTo>
                <a:cubicBezTo>
                  <a:pt x="16350" y="5707"/>
                  <a:pt x="15517" y="6680"/>
                  <a:pt x="13608" y="6680"/>
                </a:cubicBezTo>
                <a:cubicBezTo>
                  <a:pt x="13020" y="6680"/>
                  <a:pt x="12329" y="6588"/>
                  <a:pt x="11448" y="6432"/>
                </a:cubicBezTo>
                <a:cubicBezTo>
                  <a:pt x="10228" y="6218"/>
                  <a:pt x="9073" y="6105"/>
                  <a:pt x="7997" y="6105"/>
                </a:cubicBezTo>
                <a:cubicBezTo>
                  <a:pt x="3919" y="6105"/>
                  <a:pt x="984" y="7727"/>
                  <a:pt x="1" y="11586"/>
                </a:cubicBezTo>
                <a:lnTo>
                  <a:pt x="26303" y="11586"/>
                </a:lnTo>
                <a:lnTo>
                  <a:pt x="26303" y="664"/>
                </a:lnTo>
                <a:cubicBezTo>
                  <a:pt x="25252" y="233"/>
                  <a:pt x="24392" y="0"/>
                  <a:pt x="236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9" name="Google Shape;1659;p43"/>
          <p:cNvSpPr/>
          <p:nvPr userDrawn="1"/>
        </p:nvSpPr>
        <p:spPr>
          <a:xfrm flipH="1">
            <a:off x="27" y="2906274"/>
            <a:ext cx="4105099" cy="2238726"/>
          </a:xfrm>
          <a:custGeom>
            <a:avLst/>
            <a:gdLst/>
            <a:ahLst/>
            <a:cxnLst/>
            <a:rect l="l" t="t" r="r" b="b"/>
            <a:pathLst>
              <a:path w="41598" h="22685" extrusionOk="0">
                <a:moveTo>
                  <a:pt x="41598" y="1"/>
                </a:moveTo>
                <a:cubicBezTo>
                  <a:pt x="39765" y="1111"/>
                  <a:pt x="38641" y="3300"/>
                  <a:pt x="39266" y="6321"/>
                </a:cubicBezTo>
                <a:cubicBezTo>
                  <a:pt x="39974" y="10291"/>
                  <a:pt x="38188" y="13312"/>
                  <a:pt x="35318" y="14458"/>
                </a:cubicBezTo>
                <a:cubicBezTo>
                  <a:pt x="34549" y="14779"/>
                  <a:pt x="33860" y="14914"/>
                  <a:pt x="33222" y="14914"/>
                </a:cubicBezTo>
                <a:cubicBezTo>
                  <a:pt x="30892" y="14914"/>
                  <a:pt x="29251" y="13115"/>
                  <a:pt x="26930" y="12033"/>
                </a:cubicBezTo>
                <a:cubicBezTo>
                  <a:pt x="25584" y="11430"/>
                  <a:pt x="24543" y="11099"/>
                  <a:pt x="23606" y="11099"/>
                </a:cubicBezTo>
                <a:cubicBezTo>
                  <a:pt x="22117" y="11099"/>
                  <a:pt x="20889" y="11935"/>
                  <a:pt x="19110" y="13843"/>
                </a:cubicBezTo>
                <a:cubicBezTo>
                  <a:pt x="16350" y="16806"/>
                  <a:pt x="15516" y="17779"/>
                  <a:pt x="13607" y="17779"/>
                </a:cubicBezTo>
                <a:cubicBezTo>
                  <a:pt x="13019" y="17779"/>
                  <a:pt x="12328" y="17687"/>
                  <a:pt x="11448" y="17531"/>
                </a:cubicBezTo>
                <a:cubicBezTo>
                  <a:pt x="10228" y="17317"/>
                  <a:pt x="9072" y="17204"/>
                  <a:pt x="7996" y="17204"/>
                </a:cubicBezTo>
                <a:cubicBezTo>
                  <a:pt x="3919" y="17204"/>
                  <a:pt x="984" y="18826"/>
                  <a:pt x="0" y="22685"/>
                </a:cubicBezTo>
                <a:lnTo>
                  <a:pt x="41598" y="22685"/>
                </a:lnTo>
                <a:lnTo>
                  <a:pt x="4159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0" name="Google Shape;1660;p43"/>
          <p:cNvSpPr txBox="1"/>
          <p:nvPr>
            <p:ph type="title"/>
          </p:nvPr>
        </p:nvSpPr>
        <p:spPr>
          <a:xfrm>
            <a:off x="713225" y="1362775"/>
            <a:ext cx="4369200" cy="10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661" name="Google Shape;1661;p43"/>
          <p:cNvSpPr txBox="1"/>
          <p:nvPr>
            <p:ph type="subTitle" idx="1"/>
          </p:nvPr>
        </p:nvSpPr>
        <p:spPr>
          <a:xfrm>
            <a:off x="713225" y="2661125"/>
            <a:ext cx="4369200" cy="11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62" name="Google Shape;1662;p43"/>
          <p:cNvSpPr/>
          <p:nvPr userDrawn="1"/>
        </p:nvSpPr>
        <p:spPr>
          <a:xfrm rot="10800000" flipH="1">
            <a:off x="4444750" y="10"/>
            <a:ext cx="4699210" cy="2069839"/>
          </a:xfrm>
          <a:custGeom>
            <a:avLst/>
            <a:gdLst/>
            <a:ahLst/>
            <a:cxnLst/>
            <a:rect l="l" t="t" r="r" b="b"/>
            <a:pathLst>
              <a:path w="26304" h="11586" extrusionOk="0">
                <a:moveTo>
                  <a:pt x="23606" y="0"/>
                </a:moveTo>
                <a:cubicBezTo>
                  <a:pt x="22117" y="0"/>
                  <a:pt x="20889" y="836"/>
                  <a:pt x="19110" y="2744"/>
                </a:cubicBezTo>
                <a:cubicBezTo>
                  <a:pt x="16350" y="5707"/>
                  <a:pt x="15517" y="6680"/>
                  <a:pt x="13608" y="6680"/>
                </a:cubicBezTo>
                <a:cubicBezTo>
                  <a:pt x="13020" y="6680"/>
                  <a:pt x="12329" y="6588"/>
                  <a:pt x="11448" y="6432"/>
                </a:cubicBezTo>
                <a:cubicBezTo>
                  <a:pt x="10228" y="6218"/>
                  <a:pt x="9073" y="6105"/>
                  <a:pt x="7997" y="6105"/>
                </a:cubicBezTo>
                <a:cubicBezTo>
                  <a:pt x="3919" y="6105"/>
                  <a:pt x="984" y="7727"/>
                  <a:pt x="1" y="11586"/>
                </a:cubicBezTo>
                <a:lnTo>
                  <a:pt x="26303" y="11586"/>
                </a:lnTo>
                <a:lnTo>
                  <a:pt x="26303" y="664"/>
                </a:lnTo>
                <a:cubicBezTo>
                  <a:pt x="25252" y="233"/>
                  <a:pt x="24392" y="0"/>
                  <a:pt x="236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63" name="Google Shape;1663;p43"/>
          <p:cNvGrpSpPr/>
          <p:nvPr userDrawn="1"/>
        </p:nvGrpSpPr>
        <p:grpSpPr>
          <a:xfrm rot="-5400000">
            <a:off x="516933" y="183641"/>
            <a:ext cx="1161905" cy="1077501"/>
            <a:chOff x="272843" y="201005"/>
            <a:chExt cx="1161905" cy="1077501"/>
          </a:xfrm>
        </p:grpSpPr>
        <p:sp>
          <p:nvSpPr>
            <p:cNvPr id="1664" name="Google Shape;1664;p43"/>
            <p:cNvSpPr/>
            <p:nvPr/>
          </p:nvSpPr>
          <p:spPr>
            <a:xfrm>
              <a:off x="1286422" y="538909"/>
              <a:ext cx="63786" cy="63787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5" name="Google Shape;1665;p43"/>
            <p:cNvSpPr/>
            <p:nvPr/>
          </p:nvSpPr>
          <p:spPr>
            <a:xfrm>
              <a:off x="1201883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6" name="Google Shape;1666;p43"/>
            <p:cNvSpPr/>
            <p:nvPr/>
          </p:nvSpPr>
          <p:spPr>
            <a:xfrm>
              <a:off x="1286422" y="876686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7" name="Google Shape;1667;p43"/>
            <p:cNvSpPr/>
            <p:nvPr/>
          </p:nvSpPr>
          <p:spPr>
            <a:xfrm>
              <a:off x="1370834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8" name="Google Shape;1668;p43"/>
            <p:cNvSpPr/>
            <p:nvPr/>
          </p:nvSpPr>
          <p:spPr>
            <a:xfrm>
              <a:off x="948392" y="201514"/>
              <a:ext cx="64041" cy="63405"/>
            </a:xfrm>
            <a:custGeom>
              <a:avLst/>
              <a:gdLst/>
              <a:ahLst/>
              <a:cxnLst/>
              <a:rect l="l" t="t" r="r" b="b"/>
              <a:pathLst>
                <a:path w="503" h="498" extrusionOk="0">
                  <a:moveTo>
                    <a:pt x="230" y="0"/>
                  </a:moveTo>
                  <a:cubicBezTo>
                    <a:pt x="102" y="12"/>
                    <a:pt x="1" y="116"/>
                    <a:pt x="1" y="247"/>
                  </a:cubicBezTo>
                  <a:cubicBezTo>
                    <a:pt x="1" y="385"/>
                    <a:pt x="114" y="497"/>
                    <a:pt x="252" y="497"/>
                  </a:cubicBezTo>
                  <a:cubicBezTo>
                    <a:pt x="390" y="497"/>
                    <a:pt x="502" y="385"/>
                    <a:pt x="502" y="247"/>
                  </a:cubicBezTo>
                  <a:cubicBezTo>
                    <a:pt x="502" y="180"/>
                    <a:pt x="475" y="120"/>
                    <a:pt x="433" y="75"/>
                  </a:cubicBezTo>
                  <a:cubicBezTo>
                    <a:pt x="366" y="49"/>
                    <a:pt x="298" y="24"/>
                    <a:pt x="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9" name="Google Shape;1669;p43"/>
            <p:cNvSpPr/>
            <p:nvPr/>
          </p:nvSpPr>
          <p:spPr>
            <a:xfrm>
              <a:off x="948392" y="538909"/>
              <a:ext cx="64041" cy="63787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4" y="0"/>
                    <a:pt x="1" y="112"/>
                    <a:pt x="1" y="250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0" name="Google Shape;1670;p43"/>
            <p:cNvSpPr/>
            <p:nvPr/>
          </p:nvSpPr>
          <p:spPr>
            <a:xfrm>
              <a:off x="1032932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1" name="Google Shape;1671;p43"/>
            <p:cNvSpPr/>
            <p:nvPr/>
          </p:nvSpPr>
          <p:spPr>
            <a:xfrm>
              <a:off x="863981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2" name="Google Shape;1672;p43"/>
            <p:cNvSpPr/>
            <p:nvPr/>
          </p:nvSpPr>
          <p:spPr>
            <a:xfrm>
              <a:off x="1117471" y="876686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43"/>
            <p:cNvSpPr/>
            <p:nvPr/>
          </p:nvSpPr>
          <p:spPr>
            <a:xfrm>
              <a:off x="948392" y="876686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43"/>
            <p:cNvSpPr/>
            <p:nvPr/>
          </p:nvSpPr>
          <p:spPr>
            <a:xfrm>
              <a:off x="1201883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43"/>
            <p:cNvSpPr/>
            <p:nvPr/>
          </p:nvSpPr>
          <p:spPr>
            <a:xfrm>
              <a:off x="1032932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6" name="Google Shape;1676;p43"/>
            <p:cNvSpPr/>
            <p:nvPr/>
          </p:nvSpPr>
          <p:spPr>
            <a:xfrm>
              <a:off x="1117471" y="538909"/>
              <a:ext cx="63913" cy="63787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7" name="Google Shape;1677;p43"/>
            <p:cNvSpPr/>
            <p:nvPr/>
          </p:nvSpPr>
          <p:spPr>
            <a:xfrm>
              <a:off x="1117471" y="1214591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8" name="Google Shape;1678;p43"/>
            <p:cNvSpPr/>
            <p:nvPr/>
          </p:nvSpPr>
          <p:spPr>
            <a:xfrm>
              <a:off x="948392" y="1214591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9" name="Google Shape;1679;p43"/>
            <p:cNvSpPr/>
            <p:nvPr/>
          </p:nvSpPr>
          <p:spPr>
            <a:xfrm>
              <a:off x="1201883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0" name="Google Shape;1680;p43"/>
            <p:cNvSpPr/>
            <p:nvPr/>
          </p:nvSpPr>
          <p:spPr>
            <a:xfrm>
              <a:off x="1032932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43"/>
            <p:cNvSpPr/>
            <p:nvPr/>
          </p:nvSpPr>
          <p:spPr>
            <a:xfrm>
              <a:off x="779569" y="201005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2" name="Google Shape;1682;p43"/>
            <p:cNvSpPr/>
            <p:nvPr/>
          </p:nvSpPr>
          <p:spPr>
            <a:xfrm>
              <a:off x="610618" y="201005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3" name="Google Shape;1683;p43"/>
            <p:cNvSpPr/>
            <p:nvPr/>
          </p:nvSpPr>
          <p:spPr>
            <a:xfrm>
              <a:off x="779569" y="538909"/>
              <a:ext cx="63786" cy="63787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12" y="0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4" name="Google Shape;1684;p43"/>
            <p:cNvSpPr/>
            <p:nvPr/>
          </p:nvSpPr>
          <p:spPr>
            <a:xfrm>
              <a:off x="610618" y="538909"/>
              <a:ext cx="63913" cy="63787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5" name="Google Shape;1685;p43"/>
            <p:cNvSpPr/>
            <p:nvPr/>
          </p:nvSpPr>
          <p:spPr>
            <a:xfrm>
              <a:off x="695157" y="369957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6" name="Google Shape;1686;p43"/>
            <p:cNvSpPr/>
            <p:nvPr/>
          </p:nvSpPr>
          <p:spPr>
            <a:xfrm>
              <a:off x="779569" y="876686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7" name="Google Shape;1687;p43"/>
            <p:cNvSpPr/>
            <p:nvPr/>
          </p:nvSpPr>
          <p:spPr>
            <a:xfrm>
              <a:off x="610618" y="876686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8" name="Google Shape;1688;p43"/>
            <p:cNvSpPr/>
            <p:nvPr/>
          </p:nvSpPr>
          <p:spPr>
            <a:xfrm>
              <a:off x="863981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9" name="Google Shape;1689;p43"/>
            <p:cNvSpPr/>
            <p:nvPr/>
          </p:nvSpPr>
          <p:spPr>
            <a:xfrm>
              <a:off x="695157" y="707734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0" name="Google Shape;1690;p43"/>
            <p:cNvSpPr/>
            <p:nvPr/>
          </p:nvSpPr>
          <p:spPr>
            <a:xfrm>
              <a:off x="779569" y="1214591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1" name="Google Shape;1691;p43"/>
            <p:cNvSpPr/>
            <p:nvPr/>
          </p:nvSpPr>
          <p:spPr>
            <a:xfrm>
              <a:off x="610618" y="1214591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43"/>
            <p:cNvSpPr/>
            <p:nvPr/>
          </p:nvSpPr>
          <p:spPr>
            <a:xfrm>
              <a:off x="863981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1"/>
                    <a:pt x="251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43"/>
            <p:cNvSpPr/>
            <p:nvPr/>
          </p:nvSpPr>
          <p:spPr>
            <a:xfrm>
              <a:off x="695157" y="1045639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43"/>
            <p:cNvSpPr/>
            <p:nvPr/>
          </p:nvSpPr>
          <p:spPr>
            <a:xfrm>
              <a:off x="441666" y="538909"/>
              <a:ext cx="63913" cy="63787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5" name="Google Shape;1695;p43"/>
            <p:cNvSpPr/>
            <p:nvPr/>
          </p:nvSpPr>
          <p:spPr>
            <a:xfrm>
              <a:off x="526078" y="369957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43"/>
            <p:cNvSpPr/>
            <p:nvPr/>
          </p:nvSpPr>
          <p:spPr>
            <a:xfrm>
              <a:off x="365657" y="372376"/>
              <a:ext cx="55383" cy="61496"/>
            </a:xfrm>
            <a:custGeom>
              <a:avLst/>
              <a:gdLst/>
              <a:ahLst/>
              <a:cxnLst/>
              <a:rect l="l" t="t" r="r" b="b"/>
              <a:pathLst>
                <a:path w="435" h="483" extrusionOk="0">
                  <a:moveTo>
                    <a:pt x="279" y="0"/>
                  </a:moveTo>
                  <a:cubicBezTo>
                    <a:pt x="182" y="129"/>
                    <a:pt x="89" y="261"/>
                    <a:pt x="0" y="398"/>
                  </a:cubicBezTo>
                  <a:cubicBezTo>
                    <a:pt x="46" y="448"/>
                    <a:pt x="111" y="482"/>
                    <a:pt x="184" y="482"/>
                  </a:cubicBezTo>
                  <a:cubicBezTo>
                    <a:pt x="323" y="482"/>
                    <a:pt x="435" y="370"/>
                    <a:pt x="435" y="232"/>
                  </a:cubicBezTo>
                  <a:cubicBezTo>
                    <a:pt x="435" y="126"/>
                    <a:pt x="370" y="37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43"/>
            <p:cNvSpPr/>
            <p:nvPr/>
          </p:nvSpPr>
          <p:spPr>
            <a:xfrm>
              <a:off x="441666" y="876686"/>
              <a:ext cx="63913" cy="63915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8" name="Google Shape;1698;p43"/>
            <p:cNvSpPr/>
            <p:nvPr/>
          </p:nvSpPr>
          <p:spPr>
            <a:xfrm>
              <a:off x="272843" y="876686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0" y="389"/>
                    <a:pt x="500" y="251"/>
                  </a:cubicBezTo>
                  <a:cubicBezTo>
                    <a:pt x="500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43"/>
            <p:cNvSpPr/>
            <p:nvPr/>
          </p:nvSpPr>
          <p:spPr>
            <a:xfrm>
              <a:off x="526078" y="707734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43"/>
            <p:cNvSpPr/>
            <p:nvPr/>
          </p:nvSpPr>
          <p:spPr>
            <a:xfrm>
              <a:off x="357254" y="707734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43"/>
            <p:cNvSpPr/>
            <p:nvPr/>
          </p:nvSpPr>
          <p:spPr>
            <a:xfrm>
              <a:off x="275262" y="538909"/>
              <a:ext cx="61367" cy="63787"/>
            </a:xfrm>
            <a:custGeom>
              <a:avLst/>
              <a:gdLst/>
              <a:ahLst/>
              <a:cxnLst/>
              <a:rect l="l" t="t" r="r" b="b"/>
              <a:pathLst>
                <a:path w="482" h="501" extrusionOk="0">
                  <a:moveTo>
                    <a:pt x="232" y="0"/>
                  </a:moveTo>
                  <a:cubicBezTo>
                    <a:pt x="212" y="0"/>
                    <a:pt x="194" y="6"/>
                    <a:pt x="176" y="11"/>
                  </a:cubicBezTo>
                  <a:cubicBezTo>
                    <a:pt x="117" y="123"/>
                    <a:pt x="59" y="235"/>
                    <a:pt x="0" y="348"/>
                  </a:cubicBezTo>
                  <a:cubicBezTo>
                    <a:pt x="39" y="438"/>
                    <a:pt x="128" y="501"/>
                    <a:pt x="232" y="501"/>
                  </a:cubicBezTo>
                  <a:cubicBezTo>
                    <a:pt x="370" y="501"/>
                    <a:pt x="481" y="389"/>
                    <a:pt x="481" y="250"/>
                  </a:cubicBezTo>
                  <a:cubicBezTo>
                    <a:pt x="481" y="112"/>
                    <a:pt x="370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43"/>
            <p:cNvSpPr/>
            <p:nvPr/>
          </p:nvSpPr>
          <p:spPr>
            <a:xfrm>
              <a:off x="526078" y="1045639"/>
              <a:ext cx="64041" cy="63915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1"/>
                    <a:pt x="252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43"/>
            <p:cNvSpPr/>
            <p:nvPr/>
          </p:nvSpPr>
          <p:spPr>
            <a:xfrm>
              <a:off x="357254" y="1045639"/>
              <a:ext cx="63786" cy="63915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0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14"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44"/>
          <p:cNvSpPr txBox="1"/>
          <p:nvPr>
            <p:ph type="title"/>
          </p:nvPr>
        </p:nvSpPr>
        <p:spPr>
          <a:xfrm>
            <a:off x="2181900" y="1523834"/>
            <a:ext cx="4780200" cy="15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11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Font typeface="Lilita One" panose="02000000000000000000"/>
              <a:buNone/>
              <a:defRPr sz="7000"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Font typeface="Lilita One" panose="02000000000000000000"/>
              <a:buNone/>
              <a:defRPr sz="7000"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Font typeface="Lilita One" panose="02000000000000000000"/>
              <a:buNone/>
              <a:defRPr sz="7000"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Font typeface="Lilita One" panose="02000000000000000000"/>
              <a:buNone/>
              <a:defRPr sz="7000"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Font typeface="Lilita One" panose="02000000000000000000"/>
              <a:buNone/>
              <a:defRPr sz="7000"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Font typeface="Lilita One" panose="02000000000000000000"/>
              <a:buNone/>
              <a:defRPr sz="7000"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Font typeface="Lilita One" panose="02000000000000000000"/>
              <a:buNone/>
              <a:defRPr sz="7000"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Font typeface="Lilita One" panose="02000000000000000000"/>
              <a:buNone/>
              <a:defRPr sz="7000"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9pPr>
          </a:lstStyle>
          <a:p/>
        </p:txBody>
      </p:sp>
      <p:sp>
        <p:nvSpPr>
          <p:cNvPr id="1706" name="Google Shape;1706;p44"/>
          <p:cNvSpPr/>
          <p:nvPr userDrawn="1"/>
        </p:nvSpPr>
        <p:spPr>
          <a:xfrm flipH="1">
            <a:off x="2" y="3396750"/>
            <a:ext cx="3968748" cy="1748096"/>
          </a:xfrm>
          <a:custGeom>
            <a:avLst/>
            <a:gdLst/>
            <a:ahLst/>
            <a:cxnLst/>
            <a:rect l="l" t="t" r="r" b="b"/>
            <a:pathLst>
              <a:path w="26304" h="11586" extrusionOk="0">
                <a:moveTo>
                  <a:pt x="23606" y="0"/>
                </a:moveTo>
                <a:cubicBezTo>
                  <a:pt x="22117" y="0"/>
                  <a:pt x="20889" y="836"/>
                  <a:pt x="19110" y="2744"/>
                </a:cubicBezTo>
                <a:cubicBezTo>
                  <a:pt x="16350" y="5707"/>
                  <a:pt x="15517" y="6680"/>
                  <a:pt x="13608" y="6680"/>
                </a:cubicBezTo>
                <a:cubicBezTo>
                  <a:pt x="13020" y="6680"/>
                  <a:pt x="12329" y="6588"/>
                  <a:pt x="11448" y="6432"/>
                </a:cubicBezTo>
                <a:cubicBezTo>
                  <a:pt x="10228" y="6218"/>
                  <a:pt x="9073" y="6105"/>
                  <a:pt x="7997" y="6105"/>
                </a:cubicBezTo>
                <a:cubicBezTo>
                  <a:pt x="3919" y="6105"/>
                  <a:pt x="984" y="7727"/>
                  <a:pt x="1" y="11586"/>
                </a:cubicBezTo>
                <a:lnTo>
                  <a:pt x="26303" y="11586"/>
                </a:lnTo>
                <a:lnTo>
                  <a:pt x="26303" y="664"/>
                </a:lnTo>
                <a:cubicBezTo>
                  <a:pt x="25252" y="233"/>
                  <a:pt x="24392" y="0"/>
                  <a:pt x="2360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07" name="Google Shape;1707;p44"/>
          <p:cNvGrpSpPr/>
          <p:nvPr userDrawn="1"/>
        </p:nvGrpSpPr>
        <p:grpSpPr>
          <a:xfrm flipH="1">
            <a:off x="286897" y="0"/>
            <a:ext cx="8857088" cy="2534000"/>
            <a:chOff x="0" y="0"/>
            <a:chExt cx="8857088" cy="2534000"/>
          </a:xfrm>
        </p:grpSpPr>
        <p:sp>
          <p:nvSpPr>
            <p:cNvPr id="1708" name="Google Shape;1708;p44"/>
            <p:cNvSpPr/>
            <p:nvPr/>
          </p:nvSpPr>
          <p:spPr>
            <a:xfrm>
              <a:off x="0" y="0"/>
              <a:ext cx="3282245" cy="2534000"/>
            </a:xfrm>
            <a:custGeom>
              <a:avLst/>
              <a:gdLst/>
              <a:ahLst/>
              <a:cxnLst/>
              <a:rect l="l" t="t" r="r" b="b"/>
              <a:pathLst>
                <a:path w="25780" h="19903" extrusionOk="0">
                  <a:moveTo>
                    <a:pt x="75" y="0"/>
                  </a:moveTo>
                  <a:cubicBezTo>
                    <a:pt x="50" y="19"/>
                    <a:pt x="26" y="38"/>
                    <a:pt x="0" y="59"/>
                  </a:cubicBezTo>
                  <a:lnTo>
                    <a:pt x="0" y="19902"/>
                  </a:lnTo>
                  <a:cubicBezTo>
                    <a:pt x="1717" y="19279"/>
                    <a:pt x="2837" y="17498"/>
                    <a:pt x="1984" y="15090"/>
                  </a:cubicBezTo>
                  <a:cubicBezTo>
                    <a:pt x="1188" y="12627"/>
                    <a:pt x="2060" y="10551"/>
                    <a:pt x="3785" y="9572"/>
                  </a:cubicBezTo>
                  <a:cubicBezTo>
                    <a:pt x="4398" y="9212"/>
                    <a:pt x="4950" y="9073"/>
                    <a:pt x="5473" y="9073"/>
                  </a:cubicBezTo>
                  <a:cubicBezTo>
                    <a:pt x="6779" y="9073"/>
                    <a:pt x="7902" y="9941"/>
                    <a:pt x="9330" y="10383"/>
                  </a:cubicBezTo>
                  <a:cubicBezTo>
                    <a:pt x="10049" y="10593"/>
                    <a:pt x="10632" y="10712"/>
                    <a:pt x="11139" y="10712"/>
                  </a:cubicBezTo>
                  <a:cubicBezTo>
                    <a:pt x="12290" y="10712"/>
                    <a:pt x="13053" y="10099"/>
                    <a:pt x="14144" y="8551"/>
                  </a:cubicBezTo>
                  <a:cubicBezTo>
                    <a:pt x="15925" y="6023"/>
                    <a:pt x="16217" y="5524"/>
                    <a:pt x="18086" y="5524"/>
                  </a:cubicBezTo>
                  <a:cubicBezTo>
                    <a:pt x="18272" y="5524"/>
                    <a:pt x="18474" y="5529"/>
                    <a:pt x="18694" y="5538"/>
                  </a:cubicBezTo>
                  <a:cubicBezTo>
                    <a:pt x="18894" y="5545"/>
                    <a:pt x="19091" y="5549"/>
                    <a:pt x="19284" y="5549"/>
                  </a:cubicBezTo>
                  <a:cubicBezTo>
                    <a:pt x="23221" y="5549"/>
                    <a:pt x="25779" y="3962"/>
                    <a:pt x="25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09" name="Google Shape;1709;p44"/>
            <p:cNvGrpSpPr/>
            <p:nvPr/>
          </p:nvGrpSpPr>
          <p:grpSpPr>
            <a:xfrm>
              <a:off x="7695061" y="343452"/>
              <a:ext cx="1162027" cy="1077488"/>
              <a:chOff x="5181475" y="2999525"/>
              <a:chExt cx="228175" cy="211575"/>
            </a:xfrm>
          </p:grpSpPr>
          <p:sp>
            <p:nvSpPr>
              <p:cNvPr id="1710" name="Google Shape;1710;p44"/>
              <p:cNvSpPr/>
              <p:nvPr/>
            </p:nvSpPr>
            <p:spPr>
              <a:xfrm>
                <a:off x="5380500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1" y="113"/>
                      <a:pt x="1" y="251"/>
                    </a:cubicBezTo>
                    <a:cubicBezTo>
                      <a:pt x="1" y="390"/>
                      <a:pt x="112" y="502"/>
                      <a:pt x="251" y="502"/>
                    </a:cubicBezTo>
                    <a:cubicBezTo>
                      <a:pt x="389" y="502"/>
                      <a:pt x="502" y="390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1" name="Google Shape;1711;p44"/>
              <p:cNvSpPr/>
              <p:nvPr/>
            </p:nvSpPr>
            <p:spPr>
              <a:xfrm>
                <a:off x="5363900" y="3032700"/>
                <a:ext cx="12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1" extrusionOk="0">
                    <a:moveTo>
                      <a:pt x="252" y="0"/>
                    </a:moveTo>
                    <a:cubicBezTo>
                      <a:pt x="114" y="0"/>
                      <a:pt x="1" y="112"/>
                      <a:pt x="1" y="251"/>
                    </a:cubicBezTo>
                    <a:cubicBezTo>
                      <a:pt x="1" y="389"/>
                      <a:pt x="114" y="501"/>
                      <a:pt x="252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2" name="Google Shape;1712;p44"/>
              <p:cNvSpPr/>
              <p:nvPr/>
            </p:nvSpPr>
            <p:spPr>
              <a:xfrm>
                <a:off x="5380500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1" y="113"/>
                      <a:pt x="1" y="251"/>
                    </a:cubicBezTo>
                    <a:cubicBezTo>
                      <a:pt x="1" y="389"/>
                      <a:pt x="112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3" name="Google Shape;1713;p44"/>
              <p:cNvSpPr/>
              <p:nvPr/>
            </p:nvSpPr>
            <p:spPr>
              <a:xfrm>
                <a:off x="5397100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1" y="502"/>
                    </a:cubicBezTo>
                    <a:cubicBezTo>
                      <a:pt x="389" y="502"/>
                      <a:pt x="501" y="389"/>
                      <a:pt x="501" y="251"/>
                    </a:cubicBezTo>
                    <a:cubicBezTo>
                      <a:pt x="501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4" name="Google Shape;1714;p44"/>
              <p:cNvSpPr/>
              <p:nvPr/>
            </p:nvSpPr>
            <p:spPr>
              <a:xfrm>
                <a:off x="5314175" y="2999625"/>
                <a:ext cx="1252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98" extrusionOk="0">
                    <a:moveTo>
                      <a:pt x="229" y="0"/>
                    </a:moveTo>
                    <a:cubicBezTo>
                      <a:pt x="101" y="12"/>
                      <a:pt x="0" y="116"/>
                      <a:pt x="0" y="247"/>
                    </a:cubicBezTo>
                    <a:cubicBezTo>
                      <a:pt x="0" y="385"/>
                      <a:pt x="112" y="497"/>
                      <a:pt x="251" y="497"/>
                    </a:cubicBezTo>
                    <a:cubicBezTo>
                      <a:pt x="389" y="497"/>
                      <a:pt x="500" y="385"/>
                      <a:pt x="500" y="247"/>
                    </a:cubicBezTo>
                    <a:cubicBezTo>
                      <a:pt x="500" y="180"/>
                      <a:pt x="474" y="120"/>
                      <a:pt x="431" y="76"/>
                    </a:cubicBezTo>
                    <a:cubicBezTo>
                      <a:pt x="364" y="49"/>
                      <a:pt x="297" y="24"/>
                      <a:pt x="2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5" name="Google Shape;1715;p44"/>
              <p:cNvSpPr/>
              <p:nvPr/>
            </p:nvSpPr>
            <p:spPr>
              <a:xfrm>
                <a:off x="5314175" y="30658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90"/>
                      <a:pt x="112" y="502"/>
                      <a:pt x="251" y="502"/>
                    </a:cubicBezTo>
                    <a:cubicBezTo>
                      <a:pt x="389" y="502"/>
                      <a:pt x="500" y="390"/>
                      <a:pt x="500" y="251"/>
                    </a:cubicBezTo>
                    <a:cubicBezTo>
                      <a:pt x="500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6" name="Google Shape;1716;p44"/>
              <p:cNvSpPr/>
              <p:nvPr/>
            </p:nvSpPr>
            <p:spPr>
              <a:xfrm>
                <a:off x="5330750" y="303270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89"/>
                      <a:pt x="112" y="501"/>
                      <a:pt x="250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2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7" name="Google Shape;1717;p44"/>
              <p:cNvSpPr/>
              <p:nvPr/>
            </p:nvSpPr>
            <p:spPr>
              <a:xfrm>
                <a:off x="5297575" y="303270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51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8" name="Google Shape;1718;p44"/>
              <p:cNvSpPr/>
              <p:nvPr/>
            </p:nvSpPr>
            <p:spPr>
              <a:xfrm>
                <a:off x="5347325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9" name="Google Shape;1719;p44"/>
              <p:cNvSpPr/>
              <p:nvPr/>
            </p:nvSpPr>
            <p:spPr>
              <a:xfrm>
                <a:off x="5314175" y="313220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0" name="Google Shape;1720;p44"/>
              <p:cNvSpPr/>
              <p:nvPr/>
            </p:nvSpPr>
            <p:spPr>
              <a:xfrm>
                <a:off x="5363900" y="30990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2" y="1"/>
                    </a:moveTo>
                    <a:cubicBezTo>
                      <a:pt x="114" y="1"/>
                      <a:pt x="1" y="112"/>
                      <a:pt x="1" y="251"/>
                    </a:cubicBezTo>
                    <a:cubicBezTo>
                      <a:pt x="1" y="389"/>
                      <a:pt x="114" y="502"/>
                      <a:pt x="252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1" name="Google Shape;1721;p44"/>
              <p:cNvSpPr/>
              <p:nvPr/>
            </p:nvSpPr>
            <p:spPr>
              <a:xfrm>
                <a:off x="5330750" y="309902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1"/>
                    </a:moveTo>
                    <a:cubicBezTo>
                      <a:pt x="112" y="1"/>
                      <a:pt x="1" y="112"/>
                      <a:pt x="1" y="251"/>
                    </a:cubicBezTo>
                    <a:cubicBezTo>
                      <a:pt x="1" y="389"/>
                      <a:pt x="112" y="502"/>
                      <a:pt x="250" y="502"/>
                    </a:cubicBezTo>
                    <a:cubicBezTo>
                      <a:pt x="389" y="502"/>
                      <a:pt x="501" y="389"/>
                      <a:pt x="501" y="251"/>
                    </a:cubicBezTo>
                    <a:cubicBezTo>
                      <a:pt x="501" y="112"/>
                      <a:pt x="389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2" name="Google Shape;1722;p44"/>
              <p:cNvSpPr/>
              <p:nvPr/>
            </p:nvSpPr>
            <p:spPr>
              <a:xfrm>
                <a:off x="5347325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90"/>
                      <a:pt x="113" y="502"/>
                      <a:pt x="251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3" name="Google Shape;1723;p44"/>
              <p:cNvSpPr/>
              <p:nvPr/>
            </p:nvSpPr>
            <p:spPr>
              <a:xfrm>
                <a:off x="5347325" y="31985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2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4" name="Google Shape;1724;p44"/>
              <p:cNvSpPr/>
              <p:nvPr/>
            </p:nvSpPr>
            <p:spPr>
              <a:xfrm>
                <a:off x="5314175" y="31985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5" name="Google Shape;1725;p44"/>
              <p:cNvSpPr/>
              <p:nvPr/>
            </p:nvSpPr>
            <p:spPr>
              <a:xfrm>
                <a:off x="5363900" y="316537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2" y="0"/>
                    </a:moveTo>
                    <a:cubicBezTo>
                      <a:pt x="114" y="0"/>
                      <a:pt x="1" y="113"/>
                      <a:pt x="1" y="251"/>
                    </a:cubicBezTo>
                    <a:cubicBezTo>
                      <a:pt x="1" y="390"/>
                      <a:pt x="114" y="501"/>
                      <a:pt x="252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6" name="Google Shape;1726;p44"/>
              <p:cNvSpPr/>
              <p:nvPr/>
            </p:nvSpPr>
            <p:spPr>
              <a:xfrm>
                <a:off x="5330750" y="31653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0"/>
                    </a:moveTo>
                    <a:cubicBezTo>
                      <a:pt x="112" y="0"/>
                      <a:pt x="1" y="113"/>
                      <a:pt x="1" y="251"/>
                    </a:cubicBezTo>
                    <a:cubicBezTo>
                      <a:pt x="1" y="390"/>
                      <a:pt x="112" y="501"/>
                      <a:pt x="250" y="501"/>
                    </a:cubicBezTo>
                    <a:cubicBezTo>
                      <a:pt x="389" y="501"/>
                      <a:pt x="501" y="390"/>
                      <a:pt x="501" y="251"/>
                    </a:cubicBezTo>
                    <a:cubicBezTo>
                      <a:pt x="501" y="113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7" name="Google Shape;1727;p44"/>
              <p:cNvSpPr/>
              <p:nvPr/>
            </p:nvSpPr>
            <p:spPr>
              <a:xfrm>
                <a:off x="5280975" y="29995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8" name="Google Shape;1728;p44"/>
              <p:cNvSpPr/>
              <p:nvPr/>
            </p:nvSpPr>
            <p:spPr>
              <a:xfrm>
                <a:off x="5247800" y="29995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9" name="Google Shape;1729;p44"/>
              <p:cNvSpPr/>
              <p:nvPr/>
            </p:nvSpPr>
            <p:spPr>
              <a:xfrm>
                <a:off x="5280975" y="306585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90"/>
                      <a:pt x="113" y="502"/>
                      <a:pt x="251" y="502"/>
                    </a:cubicBezTo>
                    <a:cubicBezTo>
                      <a:pt x="389" y="502"/>
                      <a:pt x="502" y="390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0" name="Google Shape;1730;p44"/>
              <p:cNvSpPr/>
              <p:nvPr/>
            </p:nvSpPr>
            <p:spPr>
              <a:xfrm>
                <a:off x="5247800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90"/>
                      <a:pt x="113" y="502"/>
                      <a:pt x="251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1" name="Google Shape;1731;p44"/>
              <p:cNvSpPr/>
              <p:nvPr/>
            </p:nvSpPr>
            <p:spPr>
              <a:xfrm>
                <a:off x="5264400" y="303270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51" y="0"/>
                    </a:moveTo>
                    <a:cubicBezTo>
                      <a:pt x="113" y="0"/>
                      <a:pt x="0" y="112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1" y="389"/>
                      <a:pt x="501" y="251"/>
                    </a:cubicBezTo>
                    <a:cubicBezTo>
                      <a:pt x="501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2" name="Google Shape;1732;p44"/>
              <p:cNvSpPr/>
              <p:nvPr/>
            </p:nvSpPr>
            <p:spPr>
              <a:xfrm>
                <a:off x="5280975" y="313220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3" name="Google Shape;1733;p44"/>
              <p:cNvSpPr/>
              <p:nvPr/>
            </p:nvSpPr>
            <p:spPr>
              <a:xfrm>
                <a:off x="5247800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4" name="Google Shape;1734;p44"/>
              <p:cNvSpPr/>
              <p:nvPr/>
            </p:nvSpPr>
            <p:spPr>
              <a:xfrm>
                <a:off x="5297575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5" name="Google Shape;1735;p44"/>
              <p:cNvSpPr/>
              <p:nvPr/>
            </p:nvSpPr>
            <p:spPr>
              <a:xfrm>
                <a:off x="5264400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2"/>
                      <a:pt x="0" y="251"/>
                    </a:cubicBezTo>
                    <a:cubicBezTo>
                      <a:pt x="0" y="389"/>
                      <a:pt x="113" y="502"/>
                      <a:pt x="251" y="502"/>
                    </a:cubicBezTo>
                    <a:cubicBezTo>
                      <a:pt x="390" y="502"/>
                      <a:pt x="501" y="389"/>
                      <a:pt x="501" y="251"/>
                    </a:cubicBezTo>
                    <a:cubicBezTo>
                      <a:pt x="501" y="112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6" name="Google Shape;1736;p44"/>
              <p:cNvSpPr/>
              <p:nvPr/>
            </p:nvSpPr>
            <p:spPr>
              <a:xfrm>
                <a:off x="5280975" y="319855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7" name="Google Shape;1737;p44"/>
              <p:cNvSpPr/>
              <p:nvPr/>
            </p:nvSpPr>
            <p:spPr>
              <a:xfrm>
                <a:off x="5247800" y="31985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8" name="Google Shape;1738;p44"/>
              <p:cNvSpPr/>
              <p:nvPr/>
            </p:nvSpPr>
            <p:spPr>
              <a:xfrm>
                <a:off x="5297575" y="316537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2" y="0"/>
                      <a:pt x="0" y="113"/>
                      <a:pt x="0" y="251"/>
                    </a:cubicBezTo>
                    <a:cubicBezTo>
                      <a:pt x="0" y="390"/>
                      <a:pt x="112" y="501"/>
                      <a:pt x="251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9" name="Google Shape;1739;p44"/>
              <p:cNvSpPr/>
              <p:nvPr/>
            </p:nvSpPr>
            <p:spPr>
              <a:xfrm>
                <a:off x="5264400" y="316537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3"/>
                      <a:pt x="0" y="251"/>
                    </a:cubicBezTo>
                    <a:cubicBezTo>
                      <a:pt x="0" y="390"/>
                      <a:pt x="113" y="501"/>
                      <a:pt x="251" y="501"/>
                    </a:cubicBezTo>
                    <a:cubicBezTo>
                      <a:pt x="390" y="501"/>
                      <a:pt x="501" y="390"/>
                      <a:pt x="501" y="251"/>
                    </a:cubicBezTo>
                    <a:cubicBezTo>
                      <a:pt x="501" y="113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0" name="Google Shape;1740;p44"/>
              <p:cNvSpPr/>
              <p:nvPr/>
            </p:nvSpPr>
            <p:spPr>
              <a:xfrm>
                <a:off x="5214650" y="30658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90"/>
                      <a:pt x="112" y="502"/>
                      <a:pt x="251" y="502"/>
                    </a:cubicBezTo>
                    <a:cubicBezTo>
                      <a:pt x="389" y="502"/>
                      <a:pt x="501" y="390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1" name="Google Shape;1741;p44"/>
              <p:cNvSpPr/>
              <p:nvPr/>
            </p:nvSpPr>
            <p:spPr>
              <a:xfrm>
                <a:off x="5231250" y="303270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0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2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2" name="Google Shape;1742;p44"/>
              <p:cNvSpPr/>
              <p:nvPr/>
            </p:nvSpPr>
            <p:spPr>
              <a:xfrm>
                <a:off x="5199725" y="3033150"/>
                <a:ext cx="10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83" extrusionOk="0">
                    <a:moveTo>
                      <a:pt x="278" y="1"/>
                    </a:moveTo>
                    <a:cubicBezTo>
                      <a:pt x="181" y="130"/>
                      <a:pt x="88" y="263"/>
                      <a:pt x="0" y="399"/>
                    </a:cubicBezTo>
                    <a:cubicBezTo>
                      <a:pt x="46" y="449"/>
                      <a:pt x="110" y="483"/>
                      <a:pt x="184" y="483"/>
                    </a:cubicBezTo>
                    <a:cubicBezTo>
                      <a:pt x="322" y="483"/>
                      <a:pt x="435" y="371"/>
                      <a:pt x="435" y="233"/>
                    </a:cubicBezTo>
                    <a:cubicBezTo>
                      <a:pt x="435" y="127"/>
                      <a:pt x="370" y="38"/>
                      <a:pt x="2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3" name="Google Shape;1743;p44"/>
              <p:cNvSpPr/>
              <p:nvPr/>
            </p:nvSpPr>
            <p:spPr>
              <a:xfrm>
                <a:off x="5214650" y="313220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4" name="Google Shape;1744;p44"/>
              <p:cNvSpPr/>
              <p:nvPr/>
            </p:nvSpPr>
            <p:spPr>
              <a:xfrm>
                <a:off x="5181475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5" name="Google Shape;1745;p44"/>
              <p:cNvSpPr/>
              <p:nvPr/>
            </p:nvSpPr>
            <p:spPr>
              <a:xfrm>
                <a:off x="5231250" y="309902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0" y="502"/>
                    </a:cubicBezTo>
                    <a:cubicBezTo>
                      <a:pt x="389" y="502"/>
                      <a:pt x="500" y="389"/>
                      <a:pt x="500" y="251"/>
                    </a:cubicBezTo>
                    <a:cubicBezTo>
                      <a:pt x="500" y="112"/>
                      <a:pt x="389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6" name="Google Shape;1746;p44"/>
              <p:cNvSpPr/>
              <p:nvPr/>
            </p:nvSpPr>
            <p:spPr>
              <a:xfrm>
                <a:off x="5198050" y="30990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2"/>
                      <a:pt x="1" y="251"/>
                    </a:cubicBezTo>
                    <a:cubicBezTo>
                      <a:pt x="1" y="389"/>
                      <a:pt x="113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7" name="Google Shape;1747;p44"/>
              <p:cNvSpPr/>
              <p:nvPr/>
            </p:nvSpPr>
            <p:spPr>
              <a:xfrm>
                <a:off x="5181975" y="3065850"/>
                <a:ext cx="120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482" h="502" extrusionOk="0">
                    <a:moveTo>
                      <a:pt x="231" y="1"/>
                    </a:moveTo>
                    <a:cubicBezTo>
                      <a:pt x="212" y="1"/>
                      <a:pt x="194" y="8"/>
                      <a:pt x="176" y="12"/>
                    </a:cubicBezTo>
                    <a:cubicBezTo>
                      <a:pt x="116" y="124"/>
                      <a:pt x="58" y="236"/>
                      <a:pt x="0" y="349"/>
                    </a:cubicBezTo>
                    <a:cubicBezTo>
                      <a:pt x="38" y="439"/>
                      <a:pt x="127" y="502"/>
                      <a:pt x="231" y="502"/>
                    </a:cubicBezTo>
                    <a:cubicBezTo>
                      <a:pt x="369" y="502"/>
                      <a:pt x="481" y="390"/>
                      <a:pt x="481" y="251"/>
                    </a:cubicBezTo>
                    <a:cubicBezTo>
                      <a:pt x="481" y="113"/>
                      <a:pt x="369" y="1"/>
                      <a:pt x="2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8" name="Google Shape;1748;p44"/>
              <p:cNvSpPr/>
              <p:nvPr/>
            </p:nvSpPr>
            <p:spPr>
              <a:xfrm>
                <a:off x="5231250" y="31653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0"/>
                    </a:moveTo>
                    <a:cubicBezTo>
                      <a:pt x="112" y="0"/>
                      <a:pt x="0" y="113"/>
                      <a:pt x="0" y="251"/>
                    </a:cubicBezTo>
                    <a:cubicBezTo>
                      <a:pt x="0" y="390"/>
                      <a:pt x="112" y="501"/>
                      <a:pt x="250" y="501"/>
                    </a:cubicBezTo>
                    <a:cubicBezTo>
                      <a:pt x="389" y="501"/>
                      <a:pt x="500" y="390"/>
                      <a:pt x="500" y="251"/>
                    </a:cubicBezTo>
                    <a:cubicBezTo>
                      <a:pt x="500" y="113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9" name="Google Shape;1749;p44"/>
              <p:cNvSpPr/>
              <p:nvPr/>
            </p:nvSpPr>
            <p:spPr>
              <a:xfrm>
                <a:off x="5198050" y="316537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3"/>
                      <a:pt x="1" y="251"/>
                    </a:cubicBezTo>
                    <a:cubicBezTo>
                      <a:pt x="1" y="390"/>
                      <a:pt x="113" y="501"/>
                      <a:pt x="251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5">
    <p:spTree>
      <p:nvGrpSpPr>
        <p:cNvPr id="1750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4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Lilita One" panose="02000000000000000000"/>
              <a:buNone/>
              <a:defRPr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9pPr>
          </a:lstStyle>
          <a:p/>
        </p:txBody>
      </p:sp>
      <p:sp>
        <p:nvSpPr>
          <p:cNvPr id="1752" name="Google Shape;1752;p45"/>
          <p:cNvSpPr txBox="1"/>
          <p:nvPr>
            <p:ph type="title" idx="2" hasCustomPrompt="1"/>
          </p:nvPr>
        </p:nvSpPr>
        <p:spPr>
          <a:xfrm>
            <a:off x="770550" y="1553950"/>
            <a:ext cx="6192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753" name="Google Shape;1753;p45"/>
          <p:cNvSpPr txBox="1"/>
          <p:nvPr>
            <p:ph type="title" idx="3"/>
          </p:nvPr>
        </p:nvSpPr>
        <p:spPr>
          <a:xfrm>
            <a:off x="1389700" y="1553863"/>
            <a:ext cx="1524000" cy="2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4" name="Google Shape;1754;p45"/>
          <p:cNvSpPr txBox="1"/>
          <p:nvPr>
            <p:ph type="subTitle" idx="1"/>
          </p:nvPr>
        </p:nvSpPr>
        <p:spPr>
          <a:xfrm>
            <a:off x="1389700" y="1902913"/>
            <a:ext cx="15240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5" name="Google Shape;1755;p45"/>
          <p:cNvSpPr/>
          <p:nvPr userDrawn="1"/>
        </p:nvSpPr>
        <p:spPr>
          <a:xfrm>
            <a:off x="0" y="3133353"/>
            <a:ext cx="4563110" cy="2010142"/>
          </a:xfrm>
          <a:custGeom>
            <a:avLst/>
            <a:gdLst/>
            <a:ahLst/>
            <a:cxnLst/>
            <a:rect l="l" t="t" r="r" b="b"/>
            <a:pathLst>
              <a:path w="26303" h="11587" extrusionOk="0">
                <a:moveTo>
                  <a:pt x="2698" y="0"/>
                </a:moveTo>
                <a:cubicBezTo>
                  <a:pt x="1911" y="0"/>
                  <a:pt x="1052" y="234"/>
                  <a:pt x="0" y="665"/>
                </a:cubicBezTo>
                <a:lnTo>
                  <a:pt x="0" y="11586"/>
                </a:lnTo>
                <a:lnTo>
                  <a:pt x="26303" y="11586"/>
                </a:lnTo>
                <a:cubicBezTo>
                  <a:pt x="25320" y="7728"/>
                  <a:pt x="22384" y="6105"/>
                  <a:pt x="18307" y="6105"/>
                </a:cubicBezTo>
                <a:cubicBezTo>
                  <a:pt x="17231" y="6105"/>
                  <a:pt x="16075" y="6218"/>
                  <a:pt x="14855" y="6433"/>
                </a:cubicBezTo>
                <a:cubicBezTo>
                  <a:pt x="13974" y="6588"/>
                  <a:pt x="13284" y="6680"/>
                  <a:pt x="12696" y="6680"/>
                </a:cubicBezTo>
                <a:cubicBezTo>
                  <a:pt x="10787" y="6680"/>
                  <a:pt x="9954" y="5707"/>
                  <a:pt x="7193" y="2745"/>
                </a:cubicBezTo>
                <a:cubicBezTo>
                  <a:pt x="5415" y="836"/>
                  <a:pt x="4187" y="0"/>
                  <a:pt x="26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6" name="Google Shape;1756;p45"/>
          <p:cNvSpPr/>
          <p:nvPr userDrawn="1"/>
        </p:nvSpPr>
        <p:spPr>
          <a:xfrm>
            <a:off x="4580873" y="-273221"/>
            <a:ext cx="4563124" cy="3522881"/>
          </a:xfrm>
          <a:custGeom>
            <a:avLst/>
            <a:gdLst/>
            <a:ahLst/>
            <a:cxnLst/>
            <a:rect l="l" t="t" r="r" b="b"/>
            <a:pathLst>
              <a:path w="25780" h="19903" extrusionOk="0">
                <a:moveTo>
                  <a:pt x="227" y="1"/>
                </a:moveTo>
                <a:cubicBezTo>
                  <a:pt x="0" y="3963"/>
                  <a:pt x="2559" y="5549"/>
                  <a:pt x="6495" y="5549"/>
                </a:cubicBezTo>
                <a:cubicBezTo>
                  <a:pt x="6689" y="5549"/>
                  <a:pt x="6885" y="5546"/>
                  <a:pt x="7085" y="5538"/>
                </a:cubicBezTo>
                <a:cubicBezTo>
                  <a:pt x="7306" y="5530"/>
                  <a:pt x="7507" y="5525"/>
                  <a:pt x="7693" y="5525"/>
                </a:cubicBezTo>
                <a:cubicBezTo>
                  <a:pt x="9563" y="5525"/>
                  <a:pt x="9854" y="6024"/>
                  <a:pt x="11635" y="8551"/>
                </a:cubicBezTo>
                <a:cubicBezTo>
                  <a:pt x="12726" y="10099"/>
                  <a:pt x="13489" y="10713"/>
                  <a:pt x="14641" y="10713"/>
                </a:cubicBezTo>
                <a:cubicBezTo>
                  <a:pt x="15148" y="10713"/>
                  <a:pt x="15731" y="10594"/>
                  <a:pt x="16450" y="10383"/>
                </a:cubicBezTo>
                <a:cubicBezTo>
                  <a:pt x="17878" y="9941"/>
                  <a:pt x="19001" y="9073"/>
                  <a:pt x="20307" y="9073"/>
                </a:cubicBezTo>
                <a:cubicBezTo>
                  <a:pt x="20830" y="9073"/>
                  <a:pt x="21382" y="9212"/>
                  <a:pt x="21995" y="9573"/>
                </a:cubicBezTo>
                <a:cubicBezTo>
                  <a:pt x="23719" y="10551"/>
                  <a:pt x="24592" y="12628"/>
                  <a:pt x="23795" y="15090"/>
                </a:cubicBezTo>
                <a:cubicBezTo>
                  <a:pt x="22942" y="17498"/>
                  <a:pt x="24062" y="19279"/>
                  <a:pt x="25779" y="19903"/>
                </a:cubicBezTo>
                <a:lnTo>
                  <a:pt x="25779" y="59"/>
                </a:lnTo>
                <a:cubicBezTo>
                  <a:pt x="25755" y="39"/>
                  <a:pt x="25729" y="20"/>
                  <a:pt x="25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57" name="Google Shape;1757;p45"/>
          <p:cNvGrpSpPr/>
          <p:nvPr userDrawn="1"/>
        </p:nvGrpSpPr>
        <p:grpSpPr>
          <a:xfrm>
            <a:off x="-337805" y="-315674"/>
            <a:ext cx="1246311" cy="1246438"/>
            <a:chOff x="5150350" y="4928275"/>
            <a:chExt cx="244725" cy="244750"/>
          </a:xfrm>
        </p:grpSpPr>
        <p:sp>
          <p:nvSpPr>
            <p:cNvPr id="1758" name="Google Shape;1758;p45"/>
            <p:cNvSpPr/>
            <p:nvPr/>
          </p:nvSpPr>
          <p:spPr>
            <a:xfrm>
              <a:off x="536595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0" y="114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1" y="390"/>
                    <a:pt x="501" y="252"/>
                  </a:cubicBezTo>
                  <a:cubicBezTo>
                    <a:pt x="501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45"/>
            <p:cNvSpPr/>
            <p:nvPr/>
          </p:nvSpPr>
          <p:spPr>
            <a:xfrm>
              <a:off x="5349350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45"/>
            <p:cNvSpPr/>
            <p:nvPr/>
          </p:nvSpPr>
          <p:spPr>
            <a:xfrm>
              <a:off x="536595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1" y="390"/>
                    <a:pt x="501" y="251"/>
                  </a:cubicBezTo>
                  <a:cubicBezTo>
                    <a:pt x="501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45"/>
            <p:cNvSpPr/>
            <p:nvPr/>
          </p:nvSpPr>
          <p:spPr>
            <a:xfrm>
              <a:off x="538252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45"/>
            <p:cNvSpPr/>
            <p:nvPr/>
          </p:nvSpPr>
          <p:spPr>
            <a:xfrm>
              <a:off x="5299600" y="4961550"/>
              <a:ext cx="12550" cy="12450"/>
            </a:xfrm>
            <a:custGeom>
              <a:avLst/>
              <a:gdLst/>
              <a:ahLst/>
              <a:cxnLst/>
              <a:rect l="l" t="t" r="r" b="b"/>
              <a:pathLst>
                <a:path w="502" h="498" extrusionOk="0">
                  <a:moveTo>
                    <a:pt x="229" y="1"/>
                  </a:moveTo>
                  <a:cubicBezTo>
                    <a:pt x="102" y="12"/>
                    <a:pt x="1" y="116"/>
                    <a:pt x="1" y="247"/>
                  </a:cubicBezTo>
                  <a:cubicBezTo>
                    <a:pt x="1" y="385"/>
                    <a:pt x="112" y="498"/>
                    <a:pt x="251" y="498"/>
                  </a:cubicBezTo>
                  <a:cubicBezTo>
                    <a:pt x="389" y="498"/>
                    <a:pt x="502" y="385"/>
                    <a:pt x="502" y="247"/>
                  </a:cubicBezTo>
                  <a:cubicBezTo>
                    <a:pt x="502" y="180"/>
                    <a:pt x="475" y="121"/>
                    <a:pt x="432" y="76"/>
                  </a:cubicBezTo>
                  <a:cubicBezTo>
                    <a:pt x="365" y="50"/>
                    <a:pt x="298" y="24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45"/>
            <p:cNvSpPr/>
            <p:nvPr/>
          </p:nvSpPr>
          <p:spPr>
            <a:xfrm>
              <a:off x="52996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1" y="114"/>
                    <a:pt x="1" y="252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2"/>
                  </a:cubicBezTo>
                  <a:cubicBezTo>
                    <a:pt x="502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45"/>
            <p:cNvSpPr/>
            <p:nvPr/>
          </p:nvSpPr>
          <p:spPr>
            <a:xfrm>
              <a:off x="5316200" y="49946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1"/>
                  </a:moveTo>
                  <a:cubicBezTo>
                    <a:pt x="112" y="1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45"/>
            <p:cNvSpPr/>
            <p:nvPr/>
          </p:nvSpPr>
          <p:spPr>
            <a:xfrm>
              <a:off x="528302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45"/>
            <p:cNvSpPr/>
            <p:nvPr/>
          </p:nvSpPr>
          <p:spPr>
            <a:xfrm>
              <a:off x="533277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45"/>
            <p:cNvSpPr/>
            <p:nvPr/>
          </p:nvSpPr>
          <p:spPr>
            <a:xfrm>
              <a:off x="52996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45"/>
            <p:cNvSpPr/>
            <p:nvPr/>
          </p:nvSpPr>
          <p:spPr>
            <a:xfrm>
              <a:off x="534935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45"/>
            <p:cNvSpPr/>
            <p:nvPr/>
          </p:nvSpPr>
          <p:spPr>
            <a:xfrm>
              <a:off x="5316200" y="50609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45"/>
            <p:cNvSpPr/>
            <p:nvPr/>
          </p:nvSpPr>
          <p:spPr>
            <a:xfrm>
              <a:off x="533277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45"/>
            <p:cNvSpPr/>
            <p:nvPr/>
          </p:nvSpPr>
          <p:spPr>
            <a:xfrm>
              <a:off x="5332775" y="51604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45"/>
            <p:cNvSpPr/>
            <p:nvPr/>
          </p:nvSpPr>
          <p:spPr>
            <a:xfrm>
              <a:off x="5299600" y="51604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45"/>
            <p:cNvSpPr/>
            <p:nvPr/>
          </p:nvSpPr>
          <p:spPr>
            <a:xfrm>
              <a:off x="5349350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45"/>
            <p:cNvSpPr/>
            <p:nvPr/>
          </p:nvSpPr>
          <p:spPr>
            <a:xfrm>
              <a:off x="5316200" y="51273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45"/>
            <p:cNvSpPr/>
            <p:nvPr/>
          </p:nvSpPr>
          <p:spPr>
            <a:xfrm>
              <a:off x="5266425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45"/>
            <p:cNvSpPr/>
            <p:nvPr/>
          </p:nvSpPr>
          <p:spPr>
            <a:xfrm>
              <a:off x="5233275" y="49614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526642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5233275" y="50277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0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5249825" y="49946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1"/>
                  </a:moveTo>
                  <a:cubicBezTo>
                    <a:pt x="114" y="1"/>
                    <a:pt x="1" y="112"/>
                    <a:pt x="1" y="250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526642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5233275" y="50941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0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528302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5249825" y="50609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5266425" y="51604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45"/>
            <p:cNvSpPr/>
            <p:nvPr/>
          </p:nvSpPr>
          <p:spPr>
            <a:xfrm>
              <a:off x="5233275" y="51604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45"/>
            <p:cNvSpPr/>
            <p:nvPr/>
          </p:nvSpPr>
          <p:spPr>
            <a:xfrm>
              <a:off x="528302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5249825" y="51273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52001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521667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2" y="1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5185150" y="4995100"/>
              <a:ext cx="10900" cy="12050"/>
            </a:xfrm>
            <a:custGeom>
              <a:avLst/>
              <a:gdLst/>
              <a:ahLst/>
              <a:cxnLst/>
              <a:rect l="l" t="t" r="r" b="b"/>
              <a:pathLst>
                <a:path w="436" h="482" extrusionOk="0">
                  <a:moveTo>
                    <a:pt x="279" y="0"/>
                  </a:moveTo>
                  <a:cubicBezTo>
                    <a:pt x="182" y="129"/>
                    <a:pt x="89" y="261"/>
                    <a:pt x="1" y="398"/>
                  </a:cubicBezTo>
                  <a:cubicBezTo>
                    <a:pt x="46" y="449"/>
                    <a:pt x="111" y="482"/>
                    <a:pt x="185" y="482"/>
                  </a:cubicBezTo>
                  <a:cubicBezTo>
                    <a:pt x="323" y="482"/>
                    <a:pt x="436" y="370"/>
                    <a:pt x="436" y="231"/>
                  </a:cubicBezTo>
                  <a:cubicBezTo>
                    <a:pt x="436" y="127"/>
                    <a:pt x="370" y="38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1791;p45"/>
            <p:cNvSpPr/>
            <p:nvPr/>
          </p:nvSpPr>
          <p:spPr>
            <a:xfrm>
              <a:off x="52001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1792;p45"/>
            <p:cNvSpPr/>
            <p:nvPr/>
          </p:nvSpPr>
          <p:spPr>
            <a:xfrm>
              <a:off x="5166900" y="50941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45"/>
            <p:cNvSpPr/>
            <p:nvPr/>
          </p:nvSpPr>
          <p:spPr>
            <a:xfrm>
              <a:off x="521667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518350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5167400" y="5027775"/>
              <a:ext cx="12075" cy="12575"/>
            </a:xfrm>
            <a:custGeom>
              <a:avLst/>
              <a:gdLst/>
              <a:ahLst/>
              <a:cxnLst/>
              <a:rect l="l" t="t" r="r" b="b"/>
              <a:pathLst>
                <a:path w="483" h="503" extrusionOk="0">
                  <a:moveTo>
                    <a:pt x="231" y="1"/>
                  </a:moveTo>
                  <a:cubicBezTo>
                    <a:pt x="212" y="1"/>
                    <a:pt x="195" y="8"/>
                    <a:pt x="176" y="12"/>
                  </a:cubicBezTo>
                  <a:cubicBezTo>
                    <a:pt x="117" y="124"/>
                    <a:pt x="59" y="237"/>
                    <a:pt x="1" y="349"/>
                  </a:cubicBezTo>
                  <a:cubicBezTo>
                    <a:pt x="39" y="439"/>
                    <a:pt x="128" y="502"/>
                    <a:pt x="231" y="502"/>
                  </a:cubicBezTo>
                  <a:cubicBezTo>
                    <a:pt x="370" y="502"/>
                    <a:pt x="482" y="390"/>
                    <a:pt x="482" y="252"/>
                  </a:cubicBezTo>
                  <a:cubicBezTo>
                    <a:pt x="482" y="114"/>
                    <a:pt x="370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45"/>
            <p:cNvSpPr/>
            <p:nvPr/>
          </p:nvSpPr>
          <p:spPr>
            <a:xfrm>
              <a:off x="521667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45"/>
            <p:cNvSpPr/>
            <p:nvPr/>
          </p:nvSpPr>
          <p:spPr>
            <a:xfrm>
              <a:off x="5183500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5349350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5332775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534935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536595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0" y="114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1" y="390"/>
                    <a:pt x="501" y="252"/>
                  </a:cubicBezTo>
                  <a:cubicBezTo>
                    <a:pt x="501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5283025" y="4928375"/>
              <a:ext cx="12550" cy="12450"/>
            </a:xfrm>
            <a:custGeom>
              <a:avLst/>
              <a:gdLst/>
              <a:ahLst/>
              <a:cxnLst/>
              <a:rect l="l" t="t" r="r" b="b"/>
              <a:pathLst>
                <a:path w="502" h="498" extrusionOk="0">
                  <a:moveTo>
                    <a:pt x="229" y="1"/>
                  </a:moveTo>
                  <a:cubicBezTo>
                    <a:pt x="101" y="12"/>
                    <a:pt x="0" y="116"/>
                    <a:pt x="0" y="247"/>
                  </a:cubicBezTo>
                  <a:cubicBezTo>
                    <a:pt x="0" y="385"/>
                    <a:pt x="113" y="498"/>
                    <a:pt x="251" y="498"/>
                  </a:cubicBezTo>
                  <a:cubicBezTo>
                    <a:pt x="389" y="498"/>
                    <a:pt x="501" y="385"/>
                    <a:pt x="501" y="247"/>
                  </a:cubicBezTo>
                  <a:cubicBezTo>
                    <a:pt x="501" y="181"/>
                    <a:pt x="474" y="120"/>
                    <a:pt x="431" y="76"/>
                  </a:cubicBezTo>
                  <a:cubicBezTo>
                    <a:pt x="364" y="50"/>
                    <a:pt x="297" y="24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528302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5299600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2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5266425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5316200" y="50609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528302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533277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52996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1" y="114"/>
                    <a:pt x="1" y="252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2"/>
                  </a:cubicBezTo>
                  <a:cubicBezTo>
                    <a:pt x="502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5316200" y="49946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1"/>
                  </a:moveTo>
                  <a:cubicBezTo>
                    <a:pt x="112" y="1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45"/>
            <p:cNvSpPr/>
            <p:nvPr/>
          </p:nvSpPr>
          <p:spPr>
            <a:xfrm>
              <a:off x="5316200" y="51273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45"/>
            <p:cNvSpPr/>
            <p:nvPr/>
          </p:nvSpPr>
          <p:spPr>
            <a:xfrm>
              <a:off x="528302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45"/>
            <p:cNvSpPr/>
            <p:nvPr/>
          </p:nvSpPr>
          <p:spPr>
            <a:xfrm>
              <a:off x="533277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52996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5249825" y="49282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5216675" y="49282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5249825" y="49946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1"/>
                  </a:moveTo>
                  <a:cubicBezTo>
                    <a:pt x="114" y="1"/>
                    <a:pt x="1" y="112"/>
                    <a:pt x="1" y="250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521667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2" y="1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5233275" y="49614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5249825" y="50609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521667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526642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5233275" y="50277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45"/>
            <p:cNvSpPr/>
            <p:nvPr/>
          </p:nvSpPr>
          <p:spPr>
            <a:xfrm>
              <a:off x="5249825" y="51273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45"/>
            <p:cNvSpPr/>
            <p:nvPr/>
          </p:nvSpPr>
          <p:spPr>
            <a:xfrm>
              <a:off x="521667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45"/>
            <p:cNvSpPr/>
            <p:nvPr/>
          </p:nvSpPr>
          <p:spPr>
            <a:xfrm>
              <a:off x="526642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5233275" y="50941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5183500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5200100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5168575" y="4961925"/>
              <a:ext cx="10900" cy="12075"/>
            </a:xfrm>
            <a:custGeom>
              <a:avLst/>
              <a:gdLst/>
              <a:ahLst/>
              <a:cxnLst/>
              <a:rect l="l" t="t" r="r" b="b"/>
              <a:pathLst>
                <a:path w="436" h="483" extrusionOk="0">
                  <a:moveTo>
                    <a:pt x="279" y="1"/>
                  </a:moveTo>
                  <a:cubicBezTo>
                    <a:pt x="182" y="129"/>
                    <a:pt x="89" y="262"/>
                    <a:pt x="0" y="398"/>
                  </a:cubicBezTo>
                  <a:cubicBezTo>
                    <a:pt x="47" y="449"/>
                    <a:pt x="111" y="483"/>
                    <a:pt x="184" y="483"/>
                  </a:cubicBezTo>
                  <a:cubicBezTo>
                    <a:pt x="323" y="483"/>
                    <a:pt x="435" y="370"/>
                    <a:pt x="435" y="232"/>
                  </a:cubicBezTo>
                  <a:cubicBezTo>
                    <a:pt x="435" y="126"/>
                    <a:pt x="370" y="37"/>
                    <a:pt x="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518350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5150350" y="50609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45"/>
            <p:cNvSpPr/>
            <p:nvPr/>
          </p:nvSpPr>
          <p:spPr>
            <a:xfrm>
              <a:off x="52001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45"/>
            <p:cNvSpPr/>
            <p:nvPr/>
          </p:nvSpPr>
          <p:spPr>
            <a:xfrm>
              <a:off x="5166900" y="50277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90"/>
                    <a:pt x="114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45"/>
            <p:cNvSpPr/>
            <p:nvPr/>
          </p:nvSpPr>
          <p:spPr>
            <a:xfrm>
              <a:off x="5150825" y="4994625"/>
              <a:ext cx="12050" cy="12525"/>
            </a:xfrm>
            <a:custGeom>
              <a:avLst/>
              <a:gdLst/>
              <a:ahLst/>
              <a:cxnLst/>
              <a:rect l="l" t="t" r="r" b="b"/>
              <a:pathLst>
                <a:path w="482" h="501" extrusionOk="0">
                  <a:moveTo>
                    <a:pt x="231" y="1"/>
                  </a:moveTo>
                  <a:cubicBezTo>
                    <a:pt x="212" y="1"/>
                    <a:pt x="194" y="7"/>
                    <a:pt x="176" y="11"/>
                  </a:cubicBezTo>
                  <a:cubicBezTo>
                    <a:pt x="117" y="123"/>
                    <a:pt x="58" y="236"/>
                    <a:pt x="0" y="348"/>
                  </a:cubicBezTo>
                  <a:cubicBezTo>
                    <a:pt x="39" y="438"/>
                    <a:pt x="128" y="501"/>
                    <a:pt x="231" y="501"/>
                  </a:cubicBezTo>
                  <a:cubicBezTo>
                    <a:pt x="370" y="501"/>
                    <a:pt x="482" y="389"/>
                    <a:pt x="482" y="250"/>
                  </a:cubicBezTo>
                  <a:cubicBezTo>
                    <a:pt x="482" y="112"/>
                    <a:pt x="370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45"/>
            <p:cNvSpPr/>
            <p:nvPr/>
          </p:nvSpPr>
          <p:spPr>
            <a:xfrm>
              <a:off x="52001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45"/>
            <p:cNvSpPr/>
            <p:nvPr/>
          </p:nvSpPr>
          <p:spPr>
            <a:xfrm>
              <a:off x="5166900" y="50941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38" name="Google Shape;1838;p45"/>
          <p:cNvSpPr txBox="1"/>
          <p:nvPr>
            <p:ph type="title" idx="4" hasCustomPrompt="1"/>
          </p:nvPr>
        </p:nvSpPr>
        <p:spPr>
          <a:xfrm>
            <a:off x="3500400" y="1553950"/>
            <a:ext cx="6192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839" name="Google Shape;1839;p45"/>
          <p:cNvSpPr txBox="1"/>
          <p:nvPr>
            <p:ph type="title" idx="5"/>
          </p:nvPr>
        </p:nvSpPr>
        <p:spPr>
          <a:xfrm>
            <a:off x="4119550" y="1553863"/>
            <a:ext cx="1524000" cy="2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0" name="Google Shape;1840;p45"/>
          <p:cNvSpPr txBox="1"/>
          <p:nvPr>
            <p:ph type="subTitle" idx="6"/>
          </p:nvPr>
        </p:nvSpPr>
        <p:spPr>
          <a:xfrm>
            <a:off x="4119550" y="1902913"/>
            <a:ext cx="15240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1" name="Google Shape;1841;p45"/>
          <p:cNvSpPr txBox="1"/>
          <p:nvPr>
            <p:ph type="title" idx="7" hasCustomPrompt="1"/>
          </p:nvPr>
        </p:nvSpPr>
        <p:spPr>
          <a:xfrm>
            <a:off x="6230250" y="1553950"/>
            <a:ext cx="6192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842" name="Google Shape;1842;p45"/>
          <p:cNvSpPr txBox="1"/>
          <p:nvPr>
            <p:ph type="title" idx="8"/>
          </p:nvPr>
        </p:nvSpPr>
        <p:spPr>
          <a:xfrm>
            <a:off x="6849400" y="1553863"/>
            <a:ext cx="1524000" cy="2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3" name="Google Shape;1843;p45"/>
          <p:cNvSpPr txBox="1"/>
          <p:nvPr>
            <p:ph type="subTitle" idx="9"/>
          </p:nvPr>
        </p:nvSpPr>
        <p:spPr>
          <a:xfrm>
            <a:off x="6849400" y="1902913"/>
            <a:ext cx="15240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4" name="Google Shape;1844;p45"/>
          <p:cNvSpPr txBox="1"/>
          <p:nvPr>
            <p:ph type="title" idx="13" hasCustomPrompt="1"/>
          </p:nvPr>
        </p:nvSpPr>
        <p:spPr>
          <a:xfrm>
            <a:off x="770550" y="3072100"/>
            <a:ext cx="6192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845" name="Google Shape;1845;p45"/>
          <p:cNvSpPr txBox="1"/>
          <p:nvPr>
            <p:ph type="title" idx="14"/>
          </p:nvPr>
        </p:nvSpPr>
        <p:spPr>
          <a:xfrm>
            <a:off x="1389700" y="3072013"/>
            <a:ext cx="1524000" cy="2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6" name="Google Shape;1846;p45"/>
          <p:cNvSpPr txBox="1"/>
          <p:nvPr>
            <p:ph type="subTitle" idx="15"/>
          </p:nvPr>
        </p:nvSpPr>
        <p:spPr>
          <a:xfrm>
            <a:off x="1389700" y="3421063"/>
            <a:ext cx="15240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7" name="Google Shape;1847;p45"/>
          <p:cNvSpPr txBox="1"/>
          <p:nvPr>
            <p:ph type="title" idx="16" hasCustomPrompt="1"/>
          </p:nvPr>
        </p:nvSpPr>
        <p:spPr>
          <a:xfrm>
            <a:off x="3500388" y="3072100"/>
            <a:ext cx="6192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848" name="Google Shape;1848;p45"/>
          <p:cNvSpPr txBox="1"/>
          <p:nvPr>
            <p:ph type="title" idx="17"/>
          </p:nvPr>
        </p:nvSpPr>
        <p:spPr>
          <a:xfrm>
            <a:off x="4119538" y="3072013"/>
            <a:ext cx="1524000" cy="2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9" name="Google Shape;1849;p45"/>
          <p:cNvSpPr txBox="1"/>
          <p:nvPr>
            <p:ph type="subTitle" idx="18"/>
          </p:nvPr>
        </p:nvSpPr>
        <p:spPr>
          <a:xfrm>
            <a:off x="4119538" y="3421063"/>
            <a:ext cx="15240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0" name="Google Shape;1850;p45"/>
          <p:cNvSpPr txBox="1"/>
          <p:nvPr>
            <p:ph type="title" idx="19" hasCustomPrompt="1"/>
          </p:nvPr>
        </p:nvSpPr>
        <p:spPr>
          <a:xfrm>
            <a:off x="6230250" y="3072100"/>
            <a:ext cx="6192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851" name="Google Shape;1851;p45"/>
          <p:cNvSpPr txBox="1"/>
          <p:nvPr>
            <p:ph type="title" idx="20"/>
          </p:nvPr>
        </p:nvSpPr>
        <p:spPr>
          <a:xfrm>
            <a:off x="6849400" y="3072013"/>
            <a:ext cx="1524000" cy="2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2" name="Google Shape;1852;p45"/>
          <p:cNvSpPr txBox="1"/>
          <p:nvPr>
            <p:ph type="subTitle" idx="21"/>
          </p:nvPr>
        </p:nvSpPr>
        <p:spPr>
          <a:xfrm>
            <a:off x="6849400" y="3421063"/>
            <a:ext cx="1524000" cy="6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" name="Slide Number Placeholder 0"/>
          <p:cNvSpPr>
            <a:spLocks noGrp="1"/>
          </p:cNvSpPr>
          <p:nvPr userDrawn="1"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b="1" smtClean="0"/>
            </a:fld>
            <a:endParaRPr lang="en-US" b="1"/>
          </a:p>
        </p:txBody>
      </p:sp>
    </p:spTree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CUSTOM_4_1">
    <p:bg>
      <p:bgPr>
        <a:solidFill>
          <a:schemeClr val="dk2"/>
        </a:solidFill>
        <a:effectLst/>
      </p:bgPr>
    </p:bg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4" name="Google Shape;1854;p46"/>
          <p:cNvGrpSpPr/>
          <p:nvPr userDrawn="1"/>
        </p:nvGrpSpPr>
        <p:grpSpPr>
          <a:xfrm flipH="1">
            <a:off x="-287" y="-110"/>
            <a:ext cx="9144087" cy="5144962"/>
            <a:chOff x="3670450" y="2932075"/>
            <a:chExt cx="1795528" cy="1010262"/>
          </a:xfrm>
        </p:grpSpPr>
        <p:sp>
          <p:nvSpPr>
            <p:cNvPr id="1855" name="Google Shape;1855;p46"/>
            <p:cNvSpPr/>
            <p:nvPr/>
          </p:nvSpPr>
          <p:spPr>
            <a:xfrm>
              <a:off x="4965610" y="3721942"/>
              <a:ext cx="500368" cy="220395"/>
            </a:xfrm>
            <a:custGeom>
              <a:avLst/>
              <a:gdLst/>
              <a:ahLst/>
              <a:cxnLst/>
              <a:rect l="l" t="t" r="r" b="b"/>
              <a:pathLst>
                <a:path w="26304" h="11586" extrusionOk="0">
                  <a:moveTo>
                    <a:pt x="23606" y="0"/>
                  </a:moveTo>
                  <a:cubicBezTo>
                    <a:pt x="22117" y="0"/>
                    <a:pt x="20889" y="836"/>
                    <a:pt x="19110" y="2744"/>
                  </a:cubicBezTo>
                  <a:cubicBezTo>
                    <a:pt x="16350" y="5707"/>
                    <a:pt x="15517" y="6680"/>
                    <a:pt x="13608" y="6680"/>
                  </a:cubicBezTo>
                  <a:cubicBezTo>
                    <a:pt x="13020" y="6680"/>
                    <a:pt x="12329" y="6588"/>
                    <a:pt x="11448" y="6432"/>
                  </a:cubicBezTo>
                  <a:cubicBezTo>
                    <a:pt x="10228" y="6218"/>
                    <a:pt x="9073" y="6105"/>
                    <a:pt x="7997" y="6105"/>
                  </a:cubicBezTo>
                  <a:cubicBezTo>
                    <a:pt x="3919" y="6105"/>
                    <a:pt x="984" y="7727"/>
                    <a:pt x="1" y="11586"/>
                  </a:cubicBezTo>
                  <a:lnTo>
                    <a:pt x="26303" y="11586"/>
                  </a:lnTo>
                  <a:lnTo>
                    <a:pt x="26303" y="664"/>
                  </a:lnTo>
                  <a:cubicBezTo>
                    <a:pt x="25252" y="233"/>
                    <a:pt x="24392" y="0"/>
                    <a:pt x="23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46"/>
            <p:cNvSpPr/>
            <p:nvPr/>
          </p:nvSpPr>
          <p:spPr>
            <a:xfrm>
              <a:off x="3670450" y="2932075"/>
              <a:ext cx="644500" cy="497575"/>
            </a:xfrm>
            <a:custGeom>
              <a:avLst/>
              <a:gdLst/>
              <a:ahLst/>
              <a:cxnLst/>
              <a:rect l="l" t="t" r="r" b="b"/>
              <a:pathLst>
                <a:path w="25780" h="19903" extrusionOk="0">
                  <a:moveTo>
                    <a:pt x="75" y="0"/>
                  </a:moveTo>
                  <a:cubicBezTo>
                    <a:pt x="50" y="19"/>
                    <a:pt x="26" y="38"/>
                    <a:pt x="0" y="59"/>
                  </a:cubicBezTo>
                  <a:lnTo>
                    <a:pt x="0" y="19902"/>
                  </a:lnTo>
                  <a:cubicBezTo>
                    <a:pt x="1717" y="19279"/>
                    <a:pt x="2837" y="17498"/>
                    <a:pt x="1984" y="15090"/>
                  </a:cubicBezTo>
                  <a:cubicBezTo>
                    <a:pt x="1188" y="12627"/>
                    <a:pt x="2060" y="10551"/>
                    <a:pt x="3785" y="9572"/>
                  </a:cubicBezTo>
                  <a:cubicBezTo>
                    <a:pt x="4398" y="9212"/>
                    <a:pt x="4950" y="9073"/>
                    <a:pt x="5473" y="9073"/>
                  </a:cubicBezTo>
                  <a:cubicBezTo>
                    <a:pt x="6779" y="9073"/>
                    <a:pt x="7902" y="9941"/>
                    <a:pt x="9330" y="10383"/>
                  </a:cubicBezTo>
                  <a:cubicBezTo>
                    <a:pt x="10049" y="10593"/>
                    <a:pt x="10632" y="10712"/>
                    <a:pt x="11139" y="10712"/>
                  </a:cubicBezTo>
                  <a:cubicBezTo>
                    <a:pt x="12290" y="10712"/>
                    <a:pt x="13053" y="10099"/>
                    <a:pt x="14144" y="8551"/>
                  </a:cubicBezTo>
                  <a:cubicBezTo>
                    <a:pt x="15925" y="6023"/>
                    <a:pt x="16217" y="5524"/>
                    <a:pt x="18086" y="5524"/>
                  </a:cubicBezTo>
                  <a:cubicBezTo>
                    <a:pt x="18272" y="5524"/>
                    <a:pt x="18474" y="5529"/>
                    <a:pt x="18694" y="5538"/>
                  </a:cubicBezTo>
                  <a:cubicBezTo>
                    <a:pt x="18894" y="5545"/>
                    <a:pt x="19091" y="5549"/>
                    <a:pt x="19284" y="5549"/>
                  </a:cubicBezTo>
                  <a:cubicBezTo>
                    <a:pt x="23221" y="5549"/>
                    <a:pt x="25779" y="3962"/>
                    <a:pt x="25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857" name="Google Shape;1857;p46"/>
            <p:cNvGrpSpPr/>
            <p:nvPr/>
          </p:nvGrpSpPr>
          <p:grpSpPr>
            <a:xfrm>
              <a:off x="5181475" y="2999525"/>
              <a:ext cx="228175" cy="211575"/>
              <a:chOff x="5181475" y="2999525"/>
              <a:chExt cx="228175" cy="211575"/>
            </a:xfrm>
          </p:grpSpPr>
          <p:sp>
            <p:nvSpPr>
              <p:cNvPr id="1858" name="Google Shape;1858;p46"/>
              <p:cNvSpPr/>
              <p:nvPr/>
            </p:nvSpPr>
            <p:spPr>
              <a:xfrm>
                <a:off x="5380500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1" y="113"/>
                      <a:pt x="1" y="251"/>
                    </a:cubicBezTo>
                    <a:cubicBezTo>
                      <a:pt x="1" y="390"/>
                      <a:pt x="112" y="502"/>
                      <a:pt x="251" y="502"/>
                    </a:cubicBezTo>
                    <a:cubicBezTo>
                      <a:pt x="389" y="502"/>
                      <a:pt x="502" y="390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9" name="Google Shape;1859;p46"/>
              <p:cNvSpPr/>
              <p:nvPr/>
            </p:nvSpPr>
            <p:spPr>
              <a:xfrm>
                <a:off x="5363900" y="3032700"/>
                <a:ext cx="125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1" extrusionOk="0">
                    <a:moveTo>
                      <a:pt x="252" y="0"/>
                    </a:moveTo>
                    <a:cubicBezTo>
                      <a:pt x="114" y="0"/>
                      <a:pt x="1" y="112"/>
                      <a:pt x="1" y="251"/>
                    </a:cubicBezTo>
                    <a:cubicBezTo>
                      <a:pt x="1" y="389"/>
                      <a:pt x="114" y="501"/>
                      <a:pt x="252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0" name="Google Shape;1860;p46"/>
              <p:cNvSpPr/>
              <p:nvPr/>
            </p:nvSpPr>
            <p:spPr>
              <a:xfrm>
                <a:off x="5380500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1" y="113"/>
                      <a:pt x="1" y="251"/>
                    </a:cubicBezTo>
                    <a:cubicBezTo>
                      <a:pt x="1" y="389"/>
                      <a:pt x="112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1" name="Google Shape;1861;p46"/>
              <p:cNvSpPr/>
              <p:nvPr/>
            </p:nvSpPr>
            <p:spPr>
              <a:xfrm>
                <a:off x="5397100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1" y="502"/>
                    </a:cubicBezTo>
                    <a:cubicBezTo>
                      <a:pt x="389" y="502"/>
                      <a:pt x="501" y="389"/>
                      <a:pt x="501" y="251"/>
                    </a:cubicBezTo>
                    <a:cubicBezTo>
                      <a:pt x="501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2" name="Google Shape;1862;p46"/>
              <p:cNvSpPr/>
              <p:nvPr/>
            </p:nvSpPr>
            <p:spPr>
              <a:xfrm>
                <a:off x="5314175" y="2999625"/>
                <a:ext cx="1252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98" extrusionOk="0">
                    <a:moveTo>
                      <a:pt x="229" y="0"/>
                    </a:moveTo>
                    <a:cubicBezTo>
                      <a:pt x="101" y="12"/>
                      <a:pt x="0" y="116"/>
                      <a:pt x="0" y="247"/>
                    </a:cubicBezTo>
                    <a:cubicBezTo>
                      <a:pt x="0" y="385"/>
                      <a:pt x="112" y="497"/>
                      <a:pt x="251" y="497"/>
                    </a:cubicBezTo>
                    <a:cubicBezTo>
                      <a:pt x="389" y="497"/>
                      <a:pt x="500" y="385"/>
                      <a:pt x="500" y="247"/>
                    </a:cubicBezTo>
                    <a:cubicBezTo>
                      <a:pt x="500" y="180"/>
                      <a:pt x="474" y="120"/>
                      <a:pt x="431" y="76"/>
                    </a:cubicBezTo>
                    <a:cubicBezTo>
                      <a:pt x="364" y="49"/>
                      <a:pt x="297" y="24"/>
                      <a:pt x="2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3" name="Google Shape;1863;p46"/>
              <p:cNvSpPr/>
              <p:nvPr/>
            </p:nvSpPr>
            <p:spPr>
              <a:xfrm>
                <a:off x="5314175" y="30658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90"/>
                      <a:pt x="112" y="502"/>
                      <a:pt x="251" y="502"/>
                    </a:cubicBezTo>
                    <a:cubicBezTo>
                      <a:pt x="389" y="502"/>
                      <a:pt x="500" y="390"/>
                      <a:pt x="500" y="251"/>
                    </a:cubicBezTo>
                    <a:cubicBezTo>
                      <a:pt x="500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4" name="Google Shape;1864;p46"/>
              <p:cNvSpPr/>
              <p:nvPr/>
            </p:nvSpPr>
            <p:spPr>
              <a:xfrm>
                <a:off x="5330750" y="303270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89"/>
                      <a:pt x="112" y="501"/>
                      <a:pt x="250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2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5" name="Google Shape;1865;p46"/>
              <p:cNvSpPr/>
              <p:nvPr/>
            </p:nvSpPr>
            <p:spPr>
              <a:xfrm>
                <a:off x="5297575" y="303270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51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6" name="Google Shape;1866;p46"/>
              <p:cNvSpPr/>
              <p:nvPr/>
            </p:nvSpPr>
            <p:spPr>
              <a:xfrm>
                <a:off x="5347325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7" name="Google Shape;1867;p46"/>
              <p:cNvSpPr/>
              <p:nvPr/>
            </p:nvSpPr>
            <p:spPr>
              <a:xfrm>
                <a:off x="5314175" y="313220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8" name="Google Shape;1868;p46"/>
              <p:cNvSpPr/>
              <p:nvPr/>
            </p:nvSpPr>
            <p:spPr>
              <a:xfrm>
                <a:off x="5363900" y="30990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2" y="1"/>
                    </a:moveTo>
                    <a:cubicBezTo>
                      <a:pt x="114" y="1"/>
                      <a:pt x="1" y="112"/>
                      <a:pt x="1" y="251"/>
                    </a:cubicBezTo>
                    <a:cubicBezTo>
                      <a:pt x="1" y="389"/>
                      <a:pt x="114" y="502"/>
                      <a:pt x="252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9" name="Google Shape;1869;p46"/>
              <p:cNvSpPr/>
              <p:nvPr/>
            </p:nvSpPr>
            <p:spPr>
              <a:xfrm>
                <a:off x="5330750" y="309902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1"/>
                    </a:moveTo>
                    <a:cubicBezTo>
                      <a:pt x="112" y="1"/>
                      <a:pt x="1" y="112"/>
                      <a:pt x="1" y="251"/>
                    </a:cubicBezTo>
                    <a:cubicBezTo>
                      <a:pt x="1" y="389"/>
                      <a:pt x="112" y="502"/>
                      <a:pt x="250" y="502"/>
                    </a:cubicBezTo>
                    <a:cubicBezTo>
                      <a:pt x="389" y="502"/>
                      <a:pt x="501" y="389"/>
                      <a:pt x="501" y="251"/>
                    </a:cubicBezTo>
                    <a:cubicBezTo>
                      <a:pt x="501" y="112"/>
                      <a:pt x="389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0" name="Google Shape;1870;p46"/>
              <p:cNvSpPr/>
              <p:nvPr/>
            </p:nvSpPr>
            <p:spPr>
              <a:xfrm>
                <a:off x="5347325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90"/>
                      <a:pt x="113" y="502"/>
                      <a:pt x="251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1" name="Google Shape;1871;p46"/>
              <p:cNvSpPr/>
              <p:nvPr/>
            </p:nvSpPr>
            <p:spPr>
              <a:xfrm>
                <a:off x="5347325" y="31985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2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2" name="Google Shape;1872;p46"/>
              <p:cNvSpPr/>
              <p:nvPr/>
            </p:nvSpPr>
            <p:spPr>
              <a:xfrm>
                <a:off x="5314175" y="31985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3" name="Google Shape;1873;p46"/>
              <p:cNvSpPr/>
              <p:nvPr/>
            </p:nvSpPr>
            <p:spPr>
              <a:xfrm>
                <a:off x="5363900" y="316537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2" y="0"/>
                    </a:moveTo>
                    <a:cubicBezTo>
                      <a:pt x="114" y="0"/>
                      <a:pt x="1" y="113"/>
                      <a:pt x="1" y="251"/>
                    </a:cubicBezTo>
                    <a:cubicBezTo>
                      <a:pt x="1" y="390"/>
                      <a:pt x="114" y="501"/>
                      <a:pt x="252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4" name="Google Shape;1874;p46"/>
              <p:cNvSpPr/>
              <p:nvPr/>
            </p:nvSpPr>
            <p:spPr>
              <a:xfrm>
                <a:off x="5330750" y="31653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0"/>
                    </a:moveTo>
                    <a:cubicBezTo>
                      <a:pt x="112" y="0"/>
                      <a:pt x="1" y="113"/>
                      <a:pt x="1" y="251"/>
                    </a:cubicBezTo>
                    <a:cubicBezTo>
                      <a:pt x="1" y="390"/>
                      <a:pt x="112" y="501"/>
                      <a:pt x="250" y="501"/>
                    </a:cubicBezTo>
                    <a:cubicBezTo>
                      <a:pt x="389" y="501"/>
                      <a:pt x="501" y="390"/>
                      <a:pt x="501" y="251"/>
                    </a:cubicBezTo>
                    <a:cubicBezTo>
                      <a:pt x="501" y="113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5" name="Google Shape;1875;p46"/>
              <p:cNvSpPr/>
              <p:nvPr/>
            </p:nvSpPr>
            <p:spPr>
              <a:xfrm>
                <a:off x="5280975" y="29995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6" name="Google Shape;1876;p46"/>
              <p:cNvSpPr/>
              <p:nvPr/>
            </p:nvSpPr>
            <p:spPr>
              <a:xfrm>
                <a:off x="5247800" y="29995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7" name="Google Shape;1877;p46"/>
              <p:cNvSpPr/>
              <p:nvPr/>
            </p:nvSpPr>
            <p:spPr>
              <a:xfrm>
                <a:off x="5280975" y="306585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90"/>
                      <a:pt x="113" y="502"/>
                      <a:pt x="251" y="502"/>
                    </a:cubicBezTo>
                    <a:cubicBezTo>
                      <a:pt x="389" y="502"/>
                      <a:pt x="502" y="390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8" name="Google Shape;1878;p46"/>
              <p:cNvSpPr/>
              <p:nvPr/>
            </p:nvSpPr>
            <p:spPr>
              <a:xfrm>
                <a:off x="5247800" y="30658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90"/>
                      <a:pt x="113" y="502"/>
                      <a:pt x="251" y="502"/>
                    </a:cubicBezTo>
                    <a:cubicBezTo>
                      <a:pt x="390" y="502"/>
                      <a:pt x="502" y="390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9" name="Google Shape;1879;p46"/>
              <p:cNvSpPr/>
              <p:nvPr/>
            </p:nvSpPr>
            <p:spPr>
              <a:xfrm>
                <a:off x="5264400" y="303270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51" y="0"/>
                    </a:moveTo>
                    <a:cubicBezTo>
                      <a:pt x="113" y="0"/>
                      <a:pt x="0" y="112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90" y="501"/>
                      <a:pt x="501" y="389"/>
                      <a:pt x="501" y="251"/>
                    </a:cubicBezTo>
                    <a:cubicBezTo>
                      <a:pt x="501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0" name="Google Shape;1880;p46"/>
              <p:cNvSpPr/>
              <p:nvPr/>
            </p:nvSpPr>
            <p:spPr>
              <a:xfrm>
                <a:off x="5280975" y="313220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1" name="Google Shape;1881;p46"/>
              <p:cNvSpPr/>
              <p:nvPr/>
            </p:nvSpPr>
            <p:spPr>
              <a:xfrm>
                <a:off x="5247800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1" y="113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3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2" name="Google Shape;1882;p46"/>
              <p:cNvSpPr/>
              <p:nvPr/>
            </p:nvSpPr>
            <p:spPr>
              <a:xfrm>
                <a:off x="5297575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3" name="Google Shape;1883;p46"/>
              <p:cNvSpPr/>
              <p:nvPr/>
            </p:nvSpPr>
            <p:spPr>
              <a:xfrm>
                <a:off x="5264400" y="309902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2"/>
                      <a:pt x="0" y="251"/>
                    </a:cubicBezTo>
                    <a:cubicBezTo>
                      <a:pt x="0" y="389"/>
                      <a:pt x="113" y="502"/>
                      <a:pt x="251" y="502"/>
                    </a:cubicBezTo>
                    <a:cubicBezTo>
                      <a:pt x="390" y="502"/>
                      <a:pt x="501" y="389"/>
                      <a:pt x="501" y="251"/>
                    </a:cubicBezTo>
                    <a:cubicBezTo>
                      <a:pt x="501" y="112"/>
                      <a:pt x="390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4" name="Google Shape;1884;p46"/>
              <p:cNvSpPr/>
              <p:nvPr/>
            </p:nvSpPr>
            <p:spPr>
              <a:xfrm>
                <a:off x="5280975" y="319855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89" y="501"/>
                      <a:pt x="502" y="389"/>
                      <a:pt x="502" y="251"/>
                    </a:cubicBezTo>
                    <a:cubicBezTo>
                      <a:pt x="502" y="112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5" name="Google Shape;1885;p46"/>
              <p:cNvSpPr/>
              <p:nvPr/>
            </p:nvSpPr>
            <p:spPr>
              <a:xfrm>
                <a:off x="5247800" y="319855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1" y="112"/>
                      <a:pt x="1" y="251"/>
                    </a:cubicBezTo>
                    <a:cubicBezTo>
                      <a:pt x="1" y="389"/>
                      <a:pt x="113" y="501"/>
                      <a:pt x="251" y="501"/>
                    </a:cubicBezTo>
                    <a:cubicBezTo>
                      <a:pt x="390" y="501"/>
                      <a:pt x="502" y="389"/>
                      <a:pt x="502" y="251"/>
                    </a:cubicBezTo>
                    <a:cubicBezTo>
                      <a:pt x="502" y="112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6" name="Google Shape;1886;p46"/>
              <p:cNvSpPr/>
              <p:nvPr/>
            </p:nvSpPr>
            <p:spPr>
              <a:xfrm>
                <a:off x="5297575" y="316537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2" y="0"/>
                      <a:pt x="0" y="113"/>
                      <a:pt x="0" y="251"/>
                    </a:cubicBezTo>
                    <a:cubicBezTo>
                      <a:pt x="0" y="390"/>
                      <a:pt x="112" y="501"/>
                      <a:pt x="251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7" name="Google Shape;1887;p46"/>
              <p:cNvSpPr/>
              <p:nvPr/>
            </p:nvSpPr>
            <p:spPr>
              <a:xfrm>
                <a:off x="5264400" y="3165375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0"/>
                    </a:moveTo>
                    <a:cubicBezTo>
                      <a:pt x="113" y="0"/>
                      <a:pt x="0" y="113"/>
                      <a:pt x="0" y="251"/>
                    </a:cubicBezTo>
                    <a:cubicBezTo>
                      <a:pt x="0" y="390"/>
                      <a:pt x="113" y="501"/>
                      <a:pt x="251" y="501"/>
                    </a:cubicBezTo>
                    <a:cubicBezTo>
                      <a:pt x="390" y="501"/>
                      <a:pt x="501" y="390"/>
                      <a:pt x="501" y="251"/>
                    </a:cubicBezTo>
                    <a:cubicBezTo>
                      <a:pt x="501" y="113"/>
                      <a:pt x="390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8" name="Google Shape;1888;p46"/>
              <p:cNvSpPr/>
              <p:nvPr/>
            </p:nvSpPr>
            <p:spPr>
              <a:xfrm>
                <a:off x="5214650" y="306585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90"/>
                      <a:pt x="112" y="502"/>
                      <a:pt x="251" y="502"/>
                    </a:cubicBezTo>
                    <a:cubicBezTo>
                      <a:pt x="389" y="502"/>
                      <a:pt x="501" y="390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9" name="Google Shape;1889;p46"/>
              <p:cNvSpPr/>
              <p:nvPr/>
            </p:nvSpPr>
            <p:spPr>
              <a:xfrm>
                <a:off x="5231250" y="3032700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12" y="0"/>
                      <a:pt x="0" y="112"/>
                      <a:pt x="0" y="251"/>
                    </a:cubicBezTo>
                    <a:cubicBezTo>
                      <a:pt x="0" y="389"/>
                      <a:pt x="112" y="501"/>
                      <a:pt x="250" y="501"/>
                    </a:cubicBezTo>
                    <a:cubicBezTo>
                      <a:pt x="389" y="501"/>
                      <a:pt x="500" y="389"/>
                      <a:pt x="500" y="251"/>
                    </a:cubicBezTo>
                    <a:cubicBezTo>
                      <a:pt x="500" y="112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0" name="Google Shape;1890;p46"/>
              <p:cNvSpPr/>
              <p:nvPr/>
            </p:nvSpPr>
            <p:spPr>
              <a:xfrm>
                <a:off x="5199725" y="3033150"/>
                <a:ext cx="10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436" h="483" extrusionOk="0">
                    <a:moveTo>
                      <a:pt x="278" y="1"/>
                    </a:moveTo>
                    <a:cubicBezTo>
                      <a:pt x="181" y="130"/>
                      <a:pt x="88" y="263"/>
                      <a:pt x="0" y="399"/>
                    </a:cubicBezTo>
                    <a:cubicBezTo>
                      <a:pt x="46" y="449"/>
                      <a:pt x="110" y="483"/>
                      <a:pt x="184" y="483"/>
                    </a:cubicBezTo>
                    <a:cubicBezTo>
                      <a:pt x="322" y="483"/>
                      <a:pt x="435" y="371"/>
                      <a:pt x="435" y="233"/>
                    </a:cubicBezTo>
                    <a:cubicBezTo>
                      <a:pt x="435" y="127"/>
                      <a:pt x="370" y="38"/>
                      <a:pt x="2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1" name="Google Shape;1891;p46"/>
              <p:cNvSpPr/>
              <p:nvPr/>
            </p:nvSpPr>
            <p:spPr>
              <a:xfrm>
                <a:off x="5214650" y="313220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1" y="1"/>
                    </a:moveTo>
                    <a:cubicBezTo>
                      <a:pt x="112" y="1"/>
                      <a:pt x="0" y="113"/>
                      <a:pt x="0" y="251"/>
                    </a:cubicBezTo>
                    <a:cubicBezTo>
                      <a:pt x="0" y="389"/>
                      <a:pt x="112" y="501"/>
                      <a:pt x="251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2" name="Google Shape;1892;p46"/>
              <p:cNvSpPr/>
              <p:nvPr/>
            </p:nvSpPr>
            <p:spPr>
              <a:xfrm>
                <a:off x="5181475" y="3132200"/>
                <a:ext cx="125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2" extrusionOk="0">
                    <a:moveTo>
                      <a:pt x="251" y="1"/>
                    </a:moveTo>
                    <a:cubicBezTo>
                      <a:pt x="113" y="1"/>
                      <a:pt x="0" y="113"/>
                      <a:pt x="0" y="251"/>
                    </a:cubicBezTo>
                    <a:cubicBezTo>
                      <a:pt x="0" y="389"/>
                      <a:pt x="113" y="501"/>
                      <a:pt x="251" y="501"/>
                    </a:cubicBezTo>
                    <a:cubicBezTo>
                      <a:pt x="389" y="501"/>
                      <a:pt x="501" y="389"/>
                      <a:pt x="501" y="251"/>
                    </a:cubicBezTo>
                    <a:cubicBezTo>
                      <a:pt x="501" y="113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3" name="Google Shape;1893;p46"/>
              <p:cNvSpPr/>
              <p:nvPr/>
            </p:nvSpPr>
            <p:spPr>
              <a:xfrm>
                <a:off x="5231250" y="309902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1"/>
                    </a:moveTo>
                    <a:cubicBezTo>
                      <a:pt x="112" y="1"/>
                      <a:pt x="0" y="112"/>
                      <a:pt x="0" y="251"/>
                    </a:cubicBezTo>
                    <a:cubicBezTo>
                      <a:pt x="0" y="389"/>
                      <a:pt x="112" y="502"/>
                      <a:pt x="250" y="502"/>
                    </a:cubicBezTo>
                    <a:cubicBezTo>
                      <a:pt x="389" y="502"/>
                      <a:pt x="500" y="389"/>
                      <a:pt x="500" y="251"/>
                    </a:cubicBezTo>
                    <a:cubicBezTo>
                      <a:pt x="500" y="112"/>
                      <a:pt x="389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4" name="Google Shape;1894;p46"/>
              <p:cNvSpPr/>
              <p:nvPr/>
            </p:nvSpPr>
            <p:spPr>
              <a:xfrm>
                <a:off x="5198050" y="309902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1"/>
                    </a:moveTo>
                    <a:cubicBezTo>
                      <a:pt x="113" y="1"/>
                      <a:pt x="1" y="112"/>
                      <a:pt x="1" y="251"/>
                    </a:cubicBezTo>
                    <a:cubicBezTo>
                      <a:pt x="1" y="389"/>
                      <a:pt x="113" y="502"/>
                      <a:pt x="251" y="502"/>
                    </a:cubicBezTo>
                    <a:cubicBezTo>
                      <a:pt x="389" y="502"/>
                      <a:pt x="502" y="389"/>
                      <a:pt x="502" y="251"/>
                    </a:cubicBezTo>
                    <a:cubicBezTo>
                      <a:pt x="502" y="112"/>
                      <a:pt x="389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5" name="Google Shape;1895;p46"/>
              <p:cNvSpPr/>
              <p:nvPr/>
            </p:nvSpPr>
            <p:spPr>
              <a:xfrm>
                <a:off x="5181975" y="3065850"/>
                <a:ext cx="120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482" h="502" extrusionOk="0">
                    <a:moveTo>
                      <a:pt x="231" y="1"/>
                    </a:moveTo>
                    <a:cubicBezTo>
                      <a:pt x="212" y="1"/>
                      <a:pt x="194" y="8"/>
                      <a:pt x="176" y="12"/>
                    </a:cubicBezTo>
                    <a:cubicBezTo>
                      <a:pt x="116" y="124"/>
                      <a:pt x="58" y="236"/>
                      <a:pt x="0" y="349"/>
                    </a:cubicBezTo>
                    <a:cubicBezTo>
                      <a:pt x="38" y="439"/>
                      <a:pt x="127" y="502"/>
                      <a:pt x="231" y="502"/>
                    </a:cubicBezTo>
                    <a:cubicBezTo>
                      <a:pt x="369" y="502"/>
                      <a:pt x="481" y="390"/>
                      <a:pt x="481" y="251"/>
                    </a:cubicBezTo>
                    <a:cubicBezTo>
                      <a:pt x="481" y="113"/>
                      <a:pt x="369" y="1"/>
                      <a:pt x="2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6" name="Google Shape;1896;p46"/>
              <p:cNvSpPr/>
              <p:nvPr/>
            </p:nvSpPr>
            <p:spPr>
              <a:xfrm>
                <a:off x="5231250" y="31653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50" y="0"/>
                    </a:moveTo>
                    <a:cubicBezTo>
                      <a:pt x="112" y="0"/>
                      <a:pt x="0" y="113"/>
                      <a:pt x="0" y="251"/>
                    </a:cubicBezTo>
                    <a:cubicBezTo>
                      <a:pt x="0" y="390"/>
                      <a:pt x="112" y="501"/>
                      <a:pt x="250" y="501"/>
                    </a:cubicBezTo>
                    <a:cubicBezTo>
                      <a:pt x="389" y="501"/>
                      <a:pt x="500" y="390"/>
                      <a:pt x="500" y="251"/>
                    </a:cubicBezTo>
                    <a:cubicBezTo>
                      <a:pt x="500" y="113"/>
                      <a:pt x="389" y="0"/>
                      <a:pt x="2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7" name="Google Shape;1897;p46"/>
              <p:cNvSpPr/>
              <p:nvPr/>
            </p:nvSpPr>
            <p:spPr>
              <a:xfrm>
                <a:off x="5198050" y="3165375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1" y="0"/>
                    </a:moveTo>
                    <a:cubicBezTo>
                      <a:pt x="113" y="0"/>
                      <a:pt x="1" y="113"/>
                      <a:pt x="1" y="251"/>
                    </a:cubicBezTo>
                    <a:cubicBezTo>
                      <a:pt x="1" y="390"/>
                      <a:pt x="113" y="501"/>
                      <a:pt x="251" y="501"/>
                    </a:cubicBezTo>
                    <a:cubicBezTo>
                      <a:pt x="389" y="501"/>
                      <a:pt x="502" y="390"/>
                      <a:pt x="502" y="251"/>
                    </a:cubicBezTo>
                    <a:cubicBezTo>
                      <a:pt x="502" y="113"/>
                      <a:pt x="389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898" name="Google Shape;1898;p46"/>
          <p:cNvSpPr txBox="1"/>
          <p:nvPr>
            <p:ph type="subTitle" idx="1"/>
          </p:nvPr>
        </p:nvSpPr>
        <p:spPr>
          <a:xfrm>
            <a:off x="713225" y="1570513"/>
            <a:ext cx="32079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9" name="Google Shape;1899;p46"/>
          <p:cNvSpPr txBox="1"/>
          <p:nvPr>
            <p:ph type="title"/>
          </p:nvPr>
        </p:nvSpPr>
        <p:spPr>
          <a:xfrm>
            <a:off x="713225" y="909188"/>
            <a:ext cx="32079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900" name="Google Shape;1900;p46"/>
          <p:cNvSpPr txBox="1"/>
          <p:nvPr>
            <p:ph type="subTitle" idx="2"/>
          </p:nvPr>
        </p:nvSpPr>
        <p:spPr>
          <a:xfrm>
            <a:off x="713225" y="2136238"/>
            <a:ext cx="32079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1" name="Google Shape;1901;p46"/>
          <p:cNvSpPr txBox="1"/>
          <p:nvPr userDrawn="1"/>
        </p:nvSpPr>
        <p:spPr>
          <a:xfrm>
            <a:off x="3699875" y="4125475"/>
            <a:ext cx="47727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CREDITS: This presentation template was created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, including icons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, and infographics &amp; images by 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4"/>
              </a:rPr>
              <a:t>Freepik</a:t>
            </a:r>
            <a:r>
              <a:rPr lang="en-GB" sz="12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endParaRPr sz="12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 userDrawn="1"/>
        </p:nvSpPr>
        <p:spPr>
          <a:xfrm>
            <a:off x="0" y="3668263"/>
            <a:ext cx="3348832" cy="1475228"/>
          </a:xfrm>
          <a:custGeom>
            <a:avLst/>
            <a:gdLst/>
            <a:ahLst/>
            <a:cxnLst/>
            <a:rect l="l" t="t" r="r" b="b"/>
            <a:pathLst>
              <a:path w="26303" h="11587" extrusionOk="0">
                <a:moveTo>
                  <a:pt x="2698" y="0"/>
                </a:moveTo>
                <a:cubicBezTo>
                  <a:pt x="1911" y="0"/>
                  <a:pt x="1052" y="234"/>
                  <a:pt x="0" y="665"/>
                </a:cubicBezTo>
                <a:lnTo>
                  <a:pt x="0" y="11586"/>
                </a:lnTo>
                <a:lnTo>
                  <a:pt x="26303" y="11586"/>
                </a:lnTo>
                <a:cubicBezTo>
                  <a:pt x="25320" y="7728"/>
                  <a:pt x="22384" y="6105"/>
                  <a:pt x="18307" y="6105"/>
                </a:cubicBezTo>
                <a:cubicBezTo>
                  <a:pt x="17231" y="6105"/>
                  <a:pt x="16075" y="6218"/>
                  <a:pt x="14855" y="6433"/>
                </a:cubicBezTo>
                <a:cubicBezTo>
                  <a:pt x="13974" y="6588"/>
                  <a:pt x="13284" y="6680"/>
                  <a:pt x="12696" y="6680"/>
                </a:cubicBezTo>
                <a:cubicBezTo>
                  <a:pt x="10787" y="6680"/>
                  <a:pt x="9954" y="5707"/>
                  <a:pt x="7193" y="2745"/>
                </a:cubicBezTo>
                <a:cubicBezTo>
                  <a:pt x="5415" y="836"/>
                  <a:pt x="4187" y="0"/>
                  <a:pt x="269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6"/>
          <p:cNvSpPr/>
          <p:nvPr userDrawn="1"/>
        </p:nvSpPr>
        <p:spPr>
          <a:xfrm>
            <a:off x="5861734" y="-1560"/>
            <a:ext cx="3282245" cy="2534000"/>
          </a:xfrm>
          <a:custGeom>
            <a:avLst/>
            <a:gdLst/>
            <a:ahLst/>
            <a:cxnLst/>
            <a:rect l="l" t="t" r="r" b="b"/>
            <a:pathLst>
              <a:path w="25780" h="19903" extrusionOk="0">
                <a:moveTo>
                  <a:pt x="227" y="1"/>
                </a:moveTo>
                <a:cubicBezTo>
                  <a:pt x="0" y="3963"/>
                  <a:pt x="2559" y="5549"/>
                  <a:pt x="6495" y="5549"/>
                </a:cubicBezTo>
                <a:cubicBezTo>
                  <a:pt x="6689" y="5549"/>
                  <a:pt x="6885" y="5546"/>
                  <a:pt x="7085" y="5538"/>
                </a:cubicBezTo>
                <a:cubicBezTo>
                  <a:pt x="7306" y="5530"/>
                  <a:pt x="7507" y="5525"/>
                  <a:pt x="7693" y="5525"/>
                </a:cubicBezTo>
                <a:cubicBezTo>
                  <a:pt x="9563" y="5525"/>
                  <a:pt x="9854" y="6024"/>
                  <a:pt x="11635" y="8551"/>
                </a:cubicBezTo>
                <a:cubicBezTo>
                  <a:pt x="12726" y="10099"/>
                  <a:pt x="13489" y="10713"/>
                  <a:pt x="14641" y="10713"/>
                </a:cubicBezTo>
                <a:cubicBezTo>
                  <a:pt x="15148" y="10713"/>
                  <a:pt x="15731" y="10594"/>
                  <a:pt x="16450" y="10383"/>
                </a:cubicBezTo>
                <a:cubicBezTo>
                  <a:pt x="17878" y="9941"/>
                  <a:pt x="19001" y="9073"/>
                  <a:pt x="20307" y="9073"/>
                </a:cubicBezTo>
                <a:cubicBezTo>
                  <a:pt x="20830" y="9073"/>
                  <a:pt x="21382" y="9212"/>
                  <a:pt x="21995" y="9573"/>
                </a:cubicBezTo>
                <a:cubicBezTo>
                  <a:pt x="23719" y="10551"/>
                  <a:pt x="24592" y="12628"/>
                  <a:pt x="23795" y="15090"/>
                </a:cubicBezTo>
                <a:cubicBezTo>
                  <a:pt x="22942" y="17498"/>
                  <a:pt x="24062" y="19279"/>
                  <a:pt x="25779" y="19903"/>
                </a:cubicBezTo>
                <a:lnTo>
                  <a:pt x="25779" y="59"/>
                </a:lnTo>
                <a:cubicBezTo>
                  <a:pt x="25755" y="39"/>
                  <a:pt x="25729" y="20"/>
                  <a:pt x="25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2" name="Google Shape;152;p6"/>
          <p:cNvGrpSpPr/>
          <p:nvPr userDrawn="1"/>
        </p:nvGrpSpPr>
        <p:grpSpPr>
          <a:xfrm>
            <a:off x="7536570" y="3698026"/>
            <a:ext cx="1246311" cy="1246438"/>
            <a:chOff x="5150350" y="4928275"/>
            <a:chExt cx="244725" cy="244750"/>
          </a:xfrm>
        </p:grpSpPr>
        <p:sp>
          <p:nvSpPr>
            <p:cNvPr id="153" name="Google Shape;153;p6"/>
            <p:cNvSpPr/>
            <p:nvPr/>
          </p:nvSpPr>
          <p:spPr>
            <a:xfrm>
              <a:off x="536595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0" y="114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1" y="390"/>
                    <a:pt x="501" y="252"/>
                  </a:cubicBezTo>
                  <a:cubicBezTo>
                    <a:pt x="501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5349350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536595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1" y="390"/>
                    <a:pt x="501" y="251"/>
                  </a:cubicBezTo>
                  <a:cubicBezTo>
                    <a:pt x="501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538252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5299600" y="4961550"/>
              <a:ext cx="12550" cy="12450"/>
            </a:xfrm>
            <a:custGeom>
              <a:avLst/>
              <a:gdLst/>
              <a:ahLst/>
              <a:cxnLst/>
              <a:rect l="l" t="t" r="r" b="b"/>
              <a:pathLst>
                <a:path w="502" h="498" extrusionOk="0">
                  <a:moveTo>
                    <a:pt x="229" y="1"/>
                  </a:moveTo>
                  <a:cubicBezTo>
                    <a:pt x="102" y="12"/>
                    <a:pt x="1" y="116"/>
                    <a:pt x="1" y="247"/>
                  </a:cubicBezTo>
                  <a:cubicBezTo>
                    <a:pt x="1" y="385"/>
                    <a:pt x="112" y="498"/>
                    <a:pt x="251" y="498"/>
                  </a:cubicBezTo>
                  <a:cubicBezTo>
                    <a:pt x="389" y="498"/>
                    <a:pt x="502" y="385"/>
                    <a:pt x="502" y="247"/>
                  </a:cubicBezTo>
                  <a:cubicBezTo>
                    <a:pt x="502" y="180"/>
                    <a:pt x="475" y="121"/>
                    <a:pt x="432" y="76"/>
                  </a:cubicBezTo>
                  <a:cubicBezTo>
                    <a:pt x="365" y="50"/>
                    <a:pt x="298" y="24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52996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1" y="114"/>
                    <a:pt x="1" y="252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2"/>
                  </a:cubicBezTo>
                  <a:cubicBezTo>
                    <a:pt x="502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5316200" y="49946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1"/>
                  </a:moveTo>
                  <a:cubicBezTo>
                    <a:pt x="112" y="1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528302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533277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52996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534935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5316200" y="50609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533277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5332775" y="51604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5299600" y="51604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5349350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5316200" y="51273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5266425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5233275" y="49614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0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526642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5233275" y="50277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0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0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5249825" y="49946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1"/>
                  </a:moveTo>
                  <a:cubicBezTo>
                    <a:pt x="114" y="1"/>
                    <a:pt x="1" y="112"/>
                    <a:pt x="1" y="250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526642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233275" y="50941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0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528302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5249825" y="50609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5266425" y="51604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233275" y="51604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528302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5249825" y="51273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52001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21667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2" y="1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185150" y="4995100"/>
              <a:ext cx="10900" cy="12050"/>
            </a:xfrm>
            <a:custGeom>
              <a:avLst/>
              <a:gdLst/>
              <a:ahLst/>
              <a:cxnLst/>
              <a:rect l="l" t="t" r="r" b="b"/>
              <a:pathLst>
                <a:path w="436" h="482" extrusionOk="0">
                  <a:moveTo>
                    <a:pt x="279" y="0"/>
                  </a:moveTo>
                  <a:cubicBezTo>
                    <a:pt x="182" y="129"/>
                    <a:pt x="89" y="261"/>
                    <a:pt x="1" y="398"/>
                  </a:cubicBezTo>
                  <a:cubicBezTo>
                    <a:pt x="46" y="449"/>
                    <a:pt x="111" y="482"/>
                    <a:pt x="185" y="482"/>
                  </a:cubicBezTo>
                  <a:cubicBezTo>
                    <a:pt x="323" y="482"/>
                    <a:pt x="436" y="370"/>
                    <a:pt x="436" y="231"/>
                  </a:cubicBezTo>
                  <a:cubicBezTo>
                    <a:pt x="436" y="127"/>
                    <a:pt x="370" y="38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2001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166900" y="50941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21667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18350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167400" y="5027775"/>
              <a:ext cx="12075" cy="12575"/>
            </a:xfrm>
            <a:custGeom>
              <a:avLst/>
              <a:gdLst/>
              <a:ahLst/>
              <a:cxnLst/>
              <a:rect l="l" t="t" r="r" b="b"/>
              <a:pathLst>
                <a:path w="483" h="503" extrusionOk="0">
                  <a:moveTo>
                    <a:pt x="231" y="1"/>
                  </a:moveTo>
                  <a:cubicBezTo>
                    <a:pt x="212" y="1"/>
                    <a:pt x="195" y="8"/>
                    <a:pt x="176" y="12"/>
                  </a:cubicBezTo>
                  <a:cubicBezTo>
                    <a:pt x="117" y="124"/>
                    <a:pt x="59" y="237"/>
                    <a:pt x="1" y="349"/>
                  </a:cubicBezTo>
                  <a:cubicBezTo>
                    <a:pt x="39" y="439"/>
                    <a:pt x="128" y="502"/>
                    <a:pt x="231" y="502"/>
                  </a:cubicBezTo>
                  <a:cubicBezTo>
                    <a:pt x="370" y="502"/>
                    <a:pt x="482" y="390"/>
                    <a:pt x="482" y="252"/>
                  </a:cubicBezTo>
                  <a:cubicBezTo>
                    <a:pt x="482" y="114"/>
                    <a:pt x="370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21667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5183500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349350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332775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34935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36595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0" y="114"/>
                    <a:pt x="0" y="252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90" y="502"/>
                    <a:pt x="501" y="390"/>
                    <a:pt x="501" y="252"/>
                  </a:cubicBezTo>
                  <a:cubicBezTo>
                    <a:pt x="501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283025" y="4928375"/>
              <a:ext cx="12550" cy="12450"/>
            </a:xfrm>
            <a:custGeom>
              <a:avLst/>
              <a:gdLst/>
              <a:ahLst/>
              <a:cxnLst/>
              <a:rect l="l" t="t" r="r" b="b"/>
              <a:pathLst>
                <a:path w="502" h="498" extrusionOk="0">
                  <a:moveTo>
                    <a:pt x="229" y="1"/>
                  </a:moveTo>
                  <a:cubicBezTo>
                    <a:pt x="101" y="12"/>
                    <a:pt x="0" y="116"/>
                    <a:pt x="0" y="247"/>
                  </a:cubicBezTo>
                  <a:cubicBezTo>
                    <a:pt x="0" y="385"/>
                    <a:pt x="113" y="498"/>
                    <a:pt x="251" y="498"/>
                  </a:cubicBezTo>
                  <a:cubicBezTo>
                    <a:pt x="389" y="498"/>
                    <a:pt x="501" y="385"/>
                    <a:pt x="501" y="247"/>
                  </a:cubicBezTo>
                  <a:cubicBezTo>
                    <a:pt x="501" y="181"/>
                    <a:pt x="474" y="120"/>
                    <a:pt x="431" y="76"/>
                  </a:cubicBezTo>
                  <a:cubicBezTo>
                    <a:pt x="364" y="50"/>
                    <a:pt x="297" y="24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28302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299600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2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266425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2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316200" y="50609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28302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33277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52996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1" y="114"/>
                    <a:pt x="1" y="252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2"/>
                  </a:cubicBezTo>
                  <a:cubicBezTo>
                    <a:pt x="502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16200" y="499462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1"/>
                  </a:moveTo>
                  <a:cubicBezTo>
                    <a:pt x="112" y="1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316200" y="51273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28302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33277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2996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5249825" y="49282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5216675" y="49282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5249825" y="4994625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1"/>
                  </a:moveTo>
                  <a:cubicBezTo>
                    <a:pt x="114" y="1"/>
                    <a:pt x="1" y="112"/>
                    <a:pt x="1" y="250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5216675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2" y="1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5233275" y="496145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5249825" y="50609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4" y="0"/>
                    <a:pt x="1" y="112"/>
                    <a:pt x="1" y="251"/>
                  </a:cubicBezTo>
                  <a:cubicBezTo>
                    <a:pt x="1" y="389"/>
                    <a:pt x="114" y="501"/>
                    <a:pt x="252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5216675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5266425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4"/>
                    <a:pt x="1" y="252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5233275" y="50277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5249825" y="51273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4" y="1"/>
                    <a:pt x="1" y="113"/>
                    <a:pt x="1" y="251"/>
                  </a:cubicBezTo>
                  <a:cubicBezTo>
                    <a:pt x="1" y="389"/>
                    <a:pt x="114" y="502"/>
                    <a:pt x="252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5216675" y="51273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5266425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5233275" y="50941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5183500" y="4994625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1"/>
                  </a:moveTo>
                  <a:cubicBezTo>
                    <a:pt x="113" y="1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5200100" y="49614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5168575" y="4961925"/>
              <a:ext cx="10900" cy="12075"/>
            </a:xfrm>
            <a:custGeom>
              <a:avLst/>
              <a:gdLst/>
              <a:ahLst/>
              <a:cxnLst/>
              <a:rect l="l" t="t" r="r" b="b"/>
              <a:pathLst>
                <a:path w="436" h="483" extrusionOk="0">
                  <a:moveTo>
                    <a:pt x="279" y="1"/>
                  </a:moveTo>
                  <a:cubicBezTo>
                    <a:pt x="182" y="129"/>
                    <a:pt x="89" y="262"/>
                    <a:pt x="0" y="398"/>
                  </a:cubicBezTo>
                  <a:cubicBezTo>
                    <a:pt x="47" y="449"/>
                    <a:pt x="111" y="483"/>
                    <a:pt x="184" y="483"/>
                  </a:cubicBezTo>
                  <a:cubicBezTo>
                    <a:pt x="323" y="483"/>
                    <a:pt x="435" y="370"/>
                    <a:pt x="435" y="232"/>
                  </a:cubicBezTo>
                  <a:cubicBezTo>
                    <a:pt x="435" y="126"/>
                    <a:pt x="370" y="37"/>
                    <a:pt x="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5183500" y="50609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5150350" y="50609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200100" y="502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0" y="114"/>
                    <a:pt x="0" y="252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2"/>
                  </a:cubicBezTo>
                  <a:cubicBezTo>
                    <a:pt x="501" y="114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166900" y="5027775"/>
              <a:ext cx="12575" cy="1257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1"/>
                  </a:moveTo>
                  <a:cubicBezTo>
                    <a:pt x="114" y="1"/>
                    <a:pt x="1" y="114"/>
                    <a:pt x="1" y="252"/>
                  </a:cubicBezTo>
                  <a:cubicBezTo>
                    <a:pt x="1" y="390"/>
                    <a:pt x="114" y="502"/>
                    <a:pt x="251" y="502"/>
                  </a:cubicBezTo>
                  <a:cubicBezTo>
                    <a:pt x="390" y="502"/>
                    <a:pt x="502" y="390"/>
                    <a:pt x="502" y="252"/>
                  </a:cubicBezTo>
                  <a:cubicBezTo>
                    <a:pt x="502" y="114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5150825" y="4994625"/>
              <a:ext cx="12050" cy="12525"/>
            </a:xfrm>
            <a:custGeom>
              <a:avLst/>
              <a:gdLst/>
              <a:ahLst/>
              <a:cxnLst/>
              <a:rect l="l" t="t" r="r" b="b"/>
              <a:pathLst>
                <a:path w="482" h="501" extrusionOk="0">
                  <a:moveTo>
                    <a:pt x="231" y="1"/>
                  </a:moveTo>
                  <a:cubicBezTo>
                    <a:pt x="212" y="1"/>
                    <a:pt x="194" y="7"/>
                    <a:pt x="176" y="11"/>
                  </a:cubicBezTo>
                  <a:cubicBezTo>
                    <a:pt x="117" y="123"/>
                    <a:pt x="58" y="236"/>
                    <a:pt x="0" y="348"/>
                  </a:cubicBezTo>
                  <a:cubicBezTo>
                    <a:pt x="39" y="438"/>
                    <a:pt x="128" y="501"/>
                    <a:pt x="231" y="501"/>
                  </a:cubicBezTo>
                  <a:cubicBezTo>
                    <a:pt x="370" y="501"/>
                    <a:pt x="482" y="389"/>
                    <a:pt x="482" y="250"/>
                  </a:cubicBezTo>
                  <a:cubicBezTo>
                    <a:pt x="482" y="112"/>
                    <a:pt x="370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5200100" y="50941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5166900" y="50941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1" y="0"/>
                  </a:moveTo>
                  <a:cubicBezTo>
                    <a:pt x="114" y="0"/>
                    <a:pt x="1" y="113"/>
                    <a:pt x="1" y="251"/>
                  </a:cubicBezTo>
                  <a:cubicBezTo>
                    <a:pt x="1" y="390"/>
                    <a:pt x="114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3" name="Google Shape;233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" name="Slide Number Placeholder 0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"/>
          <p:cNvSpPr/>
          <p:nvPr userDrawn="1"/>
        </p:nvSpPr>
        <p:spPr>
          <a:xfrm rot="10800000">
            <a:off x="4029675" y="1195050"/>
            <a:ext cx="5114317" cy="3948448"/>
          </a:xfrm>
          <a:custGeom>
            <a:avLst/>
            <a:gdLst/>
            <a:ahLst/>
            <a:cxnLst/>
            <a:rect l="l" t="t" r="r" b="b"/>
            <a:pathLst>
              <a:path w="40169" h="31012" extrusionOk="0">
                <a:moveTo>
                  <a:pt x="117" y="0"/>
                </a:moveTo>
                <a:cubicBezTo>
                  <a:pt x="78" y="30"/>
                  <a:pt x="40" y="60"/>
                  <a:pt x="0" y="91"/>
                </a:cubicBezTo>
                <a:lnTo>
                  <a:pt x="0" y="31011"/>
                </a:lnTo>
                <a:cubicBezTo>
                  <a:pt x="2676" y="30040"/>
                  <a:pt x="4422" y="27265"/>
                  <a:pt x="3092" y="23513"/>
                </a:cubicBezTo>
                <a:cubicBezTo>
                  <a:pt x="1851" y="19676"/>
                  <a:pt x="3211" y="16440"/>
                  <a:pt x="5898" y="14915"/>
                </a:cubicBezTo>
                <a:cubicBezTo>
                  <a:pt x="6853" y="14353"/>
                  <a:pt x="7713" y="14137"/>
                  <a:pt x="8527" y="14137"/>
                </a:cubicBezTo>
                <a:cubicBezTo>
                  <a:pt x="10563" y="14137"/>
                  <a:pt x="12312" y="15490"/>
                  <a:pt x="14538" y="16178"/>
                </a:cubicBezTo>
                <a:cubicBezTo>
                  <a:pt x="15658" y="16506"/>
                  <a:pt x="16566" y="16692"/>
                  <a:pt x="17356" y="16692"/>
                </a:cubicBezTo>
                <a:cubicBezTo>
                  <a:pt x="19151" y="16692"/>
                  <a:pt x="20339" y="15736"/>
                  <a:pt x="22039" y="13323"/>
                </a:cubicBezTo>
                <a:cubicBezTo>
                  <a:pt x="24814" y="9385"/>
                  <a:pt x="25269" y="8608"/>
                  <a:pt x="28182" y="8608"/>
                </a:cubicBezTo>
                <a:cubicBezTo>
                  <a:pt x="28471" y="8608"/>
                  <a:pt x="28786" y="8615"/>
                  <a:pt x="29129" y="8628"/>
                </a:cubicBezTo>
                <a:cubicBezTo>
                  <a:pt x="29441" y="8640"/>
                  <a:pt x="29748" y="8646"/>
                  <a:pt x="30050" y="8646"/>
                </a:cubicBezTo>
                <a:cubicBezTo>
                  <a:pt x="36183" y="8646"/>
                  <a:pt x="40168" y="6173"/>
                  <a:pt x="3981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" name="Google Shape;236;p7"/>
          <p:cNvSpPr txBox="1"/>
          <p:nvPr>
            <p:ph type="title"/>
          </p:nvPr>
        </p:nvSpPr>
        <p:spPr>
          <a:xfrm>
            <a:off x="5322375" y="802250"/>
            <a:ext cx="27036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7" name="Google Shape;237;p7"/>
          <p:cNvSpPr txBox="1"/>
          <p:nvPr>
            <p:ph type="subTitle" idx="1"/>
          </p:nvPr>
        </p:nvSpPr>
        <p:spPr>
          <a:xfrm>
            <a:off x="5304375" y="2105816"/>
            <a:ext cx="2721600" cy="17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" name="Slide Number Placeholder 0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"/>
          <p:cNvSpPr txBox="1"/>
          <p:nvPr>
            <p:ph type="title"/>
          </p:nvPr>
        </p:nvSpPr>
        <p:spPr>
          <a:xfrm>
            <a:off x="951525" y="2029500"/>
            <a:ext cx="4275300" cy="18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0" name="Google Shape;240;p8"/>
          <p:cNvSpPr/>
          <p:nvPr userDrawn="1"/>
        </p:nvSpPr>
        <p:spPr>
          <a:xfrm>
            <a:off x="2739123" y="1650675"/>
            <a:ext cx="6404844" cy="3492866"/>
          </a:xfrm>
          <a:custGeom>
            <a:avLst/>
            <a:gdLst/>
            <a:ahLst/>
            <a:cxnLst/>
            <a:rect l="l" t="t" r="r" b="b"/>
            <a:pathLst>
              <a:path w="41598" h="22685" extrusionOk="0">
                <a:moveTo>
                  <a:pt x="41598" y="1"/>
                </a:moveTo>
                <a:cubicBezTo>
                  <a:pt x="39765" y="1111"/>
                  <a:pt x="38641" y="3300"/>
                  <a:pt x="39266" y="6321"/>
                </a:cubicBezTo>
                <a:cubicBezTo>
                  <a:pt x="39974" y="10290"/>
                  <a:pt x="38188" y="13312"/>
                  <a:pt x="35318" y="14458"/>
                </a:cubicBezTo>
                <a:cubicBezTo>
                  <a:pt x="34549" y="14779"/>
                  <a:pt x="33860" y="14914"/>
                  <a:pt x="33222" y="14914"/>
                </a:cubicBezTo>
                <a:cubicBezTo>
                  <a:pt x="30892" y="14914"/>
                  <a:pt x="29251" y="13115"/>
                  <a:pt x="26930" y="12033"/>
                </a:cubicBezTo>
                <a:cubicBezTo>
                  <a:pt x="25584" y="11430"/>
                  <a:pt x="24543" y="11099"/>
                  <a:pt x="23605" y="11099"/>
                </a:cubicBezTo>
                <a:cubicBezTo>
                  <a:pt x="22117" y="11099"/>
                  <a:pt x="20889" y="11934"/>
                  <a:pt x="19110" y="13842"/>
                </a:cubicBezTo>
                <a:cubicBezTo>
                  <a:pt x="16350" y="16806"/>
                  <a:pt x="15516" y="17779"/>
                  <a:pt x="13607" y="17779"/>
                </a:cubicBezTo>
                <a:cubicBezTo>
                  <a:pt x="13019" y="17779"/>
                  <a:pt x="12328" y="17686"/>
                  <a:pt x="11448" y="17531"/>
                </a:cubicBezTo>
                <a:cubicBezTo>
                  <a:pt x="10228" y="17317"/>
                  <a:pt x="9072" y="17204"/>
                  <a:pt x="7996" y="17204"/>
                </a:cubicBezTo>
                <a:cubicBezTo>
                  <a:pt x="3919" y="17204"/>
                  <a:pt x="984" y="18826"/>
                  <a:pt x="0" y="22685"/>
                </a:cubicBezTo>
                <a:lnTo>
                  <a:pt x="41598" y="22685"/>
                </a:lnTo>
                <a:lnTo>
                  <a:pt x="415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" name="Slide Number Placeholder 0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"/>
          <p:cNvSpPr txBox="1"/>
          <p:nvPr>
            <p:ph type="title"/>
          </p:nvPr>
        </p:nvSpPr>
        <p:spPr>
          <a:xfrm>
            <a:off x="1231925" y="1160000"/>
            <a:ext cx="3329100" cy="94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3" name="Google Shape;243;p9"/>
          <p:cNvSpPr txBox="1"/>
          <p:nvPr>
            <p:ph type="subTitle" idx="1"/>
          </p:nvPr>
        </p:nvSpPr>
        <p:spPr>
          <a:xfrm>
            <a:off x="1102000" y="2160100"/>
            <a:ext cx="3588900" cy="1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4" name="Google Shape;244;p9"/>
          <p:cNvSpPr/>
          <p:nvPr userDrawn="1"/>
        </p:nvSpPr>
        <p:spPr>
          <a:xfrm>
            <a:off x="3847783" y="2256714"/>
            <a:ext cx="5296257" cy="2888254"/>
          </a:xfrm>
          <a:custGeom>
            <a:avLst/>
            <a:gdLst/>
            <a:ahLst/>
            <a:cxnLst/>
            <a:rect l="l" t="t" r="r" b="b"/>
            <a:pathLst>
              <a:path w="41598" h="22685" extrusionOk="0">
                <a:moveTo>
                  <a:pt x="41598" y="1"/>
                </a:moveTo>
                <a:cubicBezTo>
                  <a:pt x="39765" y="1111"/>
                  <a:pt x="38641" y="3300"/>
                  <a:pt x="39266" y="6321"/>
                </a:cubicBezTo>
                <a:cubicBezTo>
                  <a:pt x="39974" y="10291"/>
                  <a:pt x="38188" y="13312"/>
                  <a:pt x="35318" y="14458"/>
                </a:cubicBezTo>
                <a:cubicBezTo>
                  <a:pt x="34549" y="14779"/>
                  <a:pt x="33860" y="14914"/>
                  <a:pt x="33222" y="14914"/>
                </a:cubicBezTo>
                <a:cubicBezTo>
                  <a:pt x="30892" y="14914"/>
                  <a:pt x="29251" y="13115"/>
                  <a:pt x="26930" y="12033"/>
                </a:cubicBezTo>
                <a:cubicBezTo>
                  <a:pt x="25584" y="11430"/>
                  <a:pt x="24543" y="11099"/>
                  <a:pt x="23606" y="11099"/>
                </a:cubicBezTo>
                <a:cubicBezTo>
                  <a:pt x="22117" y="11099"/>
                  <a:pt x="20889" y="11935"/>
                  <a:pt x="19110" y="13843"/>
                </a:cubicBezTo>
                <a:cubicBezTo>
                  <a:pt x="16350" y="16806"/>
                  <a:pt x="15516" y="17779"/>
                  <a:pt x="13607" y="17779"/>
                </a:cubicBezTo>
                <a:cubicBezTo>
                  <a:pt x="13019" y="17779"/>
                  <a:pt x="12328" y="17687"/>
                  <a:pt x="11448" y="17531"/>
                </a:cubicBezTo>
                <a:cubicBezTo>
                  <a:pt x="10228" y="17317"/>
                  <a:pt x="9072" y="17204"/>
                  <a:pt x="7996" y="17204"/>
                </a:cubicBezTo>
                <a:cubicBezTo>
                  <a:pt x="3919" y="17204"/>
                  <a:pt x="984" y="18826"/>
                  <a:pt x="0" y="22685"/>
                </a:cubicBezTo>
                <a:lnTo>
                  <a:pt x="41598" y="22685"/>
                </a:lnTo>
                <a:lnTo>
                  <a:pt x="415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9"/>
          <p:cNvSpPr/>
          <p:nvPr userDrawn="1"/>
        </p:nvSpPr>
        <p:spPr>
          <a:xfrm>
            <a:off x="0" y="0"/>
            <a:ext cx="5114317" cy="3948448"/>
          </a:xfrm>
          <a:custGeom>
            <a:avLst/>
            <a:gdLst/>
            <a:ahLst/>
            <a:cxnLst/>
            <a:rect l="l" t="t" r="r" b="b"/>
            <a:pathLst>
              <a:path w="40169" h="31012" extrusionOk="0">
                <a:moveTo>
                  <a:pt x="117" y="0"/>
                </a:moveTo>
                <a:cubicBezTo>
                  <a:pt x="78" y="30"/>
                  <a:pt x="40" y="60"/>
                  <a:pt x="0" y="91"/>
                </a:cubicBezTo>
                <a:lnTo>
                  <a:pt x="0" y="31011"/>
                </a:lnTo>
                <a:cubicBezTo>
                  <a:pt x="2676" y="30040"/>
                  <a:pt x="4422" y="27265"/>
                  <a:pt x="3092" y="23513"/>
                </a:cubicBezTo>
                <a:cubicBezTo>
                  <a:pt x="1851" y="19676"/>
                  <a:pt x="3211" y="16440"/>
                  <a:pt x="5898" y="14915"/>
                </a:cubicBezTo>
                <a:cubicBezTo>
                  <a:pt x="6853" y="14353"/>
                  <a:pt x="7713" y="14137"/>
                  <a:pt x="8527" y="14137"/>
                </a:cubicBezTo>
                <a:cubicBezTo>
                  <a:pt x="10563" y="14137"/>
                  <a:pt x="12312" y="15490"/>
                  <a:pt x="14538" y="16178"/>
                </a:cubicBezTo>
                <a:cubicBezTo>
                  <a:pt x="15658" y="16506"/>
                  <a:pt x="16566" y="16692"/>
                  <a:pt x="17356" y="16692"/>
                </a:cubicBezTo>
                <a:cubicBezTo>
                  <a:pt x="19151" y="16692"/>
                  <a:pt x="20339" y="15736"/>
                  <a:pt x="22039" y="13323"/>
                </a:cubicBezTo>
                <a:cubicBezTo>
                  <a:pt x="24814" y="9385"/>
                  <a:pt x="25269" y="8608"/>
                  <a:pt x="28182" y="8608"/>
                </a:cubicBezTo>
                <a:cubicBezTo>
                  <a:pt x="28471" y="8608"/>
                  <a:pt x="28786" y="8615"/>
                  <a:pt x="29129" y="8628"/>
                </a:cubicBezTo>
                <a:cubicBezTo>
                  <a:pt x="29441" y="8640"/>
                  <a:pt x="29748" y="8646"/>
                  <a:pt x="30050" y="8646"/>
                </a:cubicBezTo>
                <a:cubicBezTo>
                  <a:pt x="36183" y="8646"/>
                  <a:pt x="40168" y="6173"/>
                  <a:pt x="3981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6" name="Google Shape;246;p9"/>
          <p:cNvGrpSpPr/>
          <p:nvPr userDrawn="1"/>
        </p:nvGrpSpPr>
        <p:grpSpPr>
          <a:xfrm>
            <a:off x="515934" y="3701032"/>
            <a:ext cx="1162050" cy="1077636"/>
            <a:chOff x="1582150" y="3658750"/>
            <a:chExt cx="228175" cy="211600"/>
          </a:xfrm>
        </p:grpSpPr>
        <p:sp>
          <p:nvSpPr>
            <p:cNvPr id="247" name="Google Shape;247;p9"/>
            <p:cNvSpPr/>
            <p:nvPr/>
          </p:nvSpPr>
          <p:spPr>
            <a:xfrm>
              <a:off x="1781175" y="37251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2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3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1764600" y="36919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1781175" y="379145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3" y="0"/>
                    <a:pt x="1" y="112"/>
                    <a:pt x="1" y="250"/>
                  </a:cubicBezTo>
                  <a:cubicBezTo>
                    <a:pt x="1" y="389"/>
                    <a:pt x="113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1797775" y="37582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1714850" y="3658875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29" y="0"/>
                  </a:moveTo>
                  <a:cubicBezTo>
                    <a:pt x="102" y="11"/>
                    <a:pt x="1" y="115"/>
                    <a:pt x="1" y="246"/>
                  </a:cubicBezTo>
                  <a:cubicBezTo>
                    <a:pt x="1" y="384"/>
                    <a:pt x="112" y="497"/>
                    <a:pt x="251" y="497"/>
                  </a:cubicBezTo>
                  <a:cubicBezTo>
                    <a:pt x="389" y="497"/>
                    <a:pt x="501" y="384"/>
                    <a:pt x="501" y="246"/>
                  </a:cubicBezTo>
                  <a:cubicBezTo>
                    <a:pt x="501" y="180"/>
                    <a:pt x="475" y="120"/>
                    <a:pt x="432" y="75"/>
                  </a:cubicBezTo>
                  <a:cubicBezTo>
                    <a:pt x="365" y="49"/>
                    <a:pt x="297" y="24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1714850" y="37251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1731450" y="36919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1698250" y="36919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2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1748000" y="37914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1714850" y="379145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12" y="0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1764600" y="37582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1731450" y="37582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748000" y="37251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1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1748000" y="385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1714850" y="38577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1764600" y="38246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1731450" y="38246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0" y="502"/>
                  </a:cubicBezTo>
                  <a:cubicBezTo>
                    <a:pt x="389" y="502"/>
                    <a:pt x="500" y="390"/>
                    <a:pt x="500" y="251"/>
                  </a:cubicBezTo>
                  <a:cubicBezTo>
                    <a:pt x="500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1681675" y="36587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1648500" y="36587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2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1" y="389"/>
                    <a:pt x="501" y="251"/>
                  </a:cubicBezTo>
                  <a:cubicBezTo>
                    <a:pt x="501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1681675" y="37251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1648500" y="37251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1"/>
                    <a:pt x="251" y="501"/>
                  </a:cubicBezTo>
                  <a:cubicBezTo>
                    <a:pt x="390" y="501"/>
                    <a:pt x="501" y="390"/>
                    <a:pt x="501" y="251"/>
                  </a:cubicBezTo>
                  <a:cubicBezTo>
                    <a:pt x="501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1665075" y="36919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1681675" y="37914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1648500" y="37914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1" y="389"/>
                    <a:pt x="501" y="250"/>
                  </a:cubicBezTo>
                  <a:cubicBezTo>
                    <a:pt x="501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1698250" y="37582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2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1665075" y="37582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1681675" y="385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1648500" y="385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1" y="389"/>
                    <a:pt x="501" y="251"/>
                  </a:cubicBezTo>
                  <a:cubicBezTo>
                    <a:pt x="501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1698250" y="38246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1665075" y="38246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1615325" y="37251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1631925" y="36919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1600400" y="3692400"/>
              <a:ext cx="10900" cy="12075"/>
            </a:xfrm>
            <a:custGeom>
              <a:avLst/>
              <a:gdLst/>
              <a:ahLst/>
              <a:cxnLst/>
              <a:rect l="l" t="t" r="r" b="b"/>
              <a:pathLst>
                <a:path w="436" h="483" extrusionOk="0">
                  <a:moveTo>
                    <a:pt x="278" y="0"/>
                  </a:moveTo>
                  <a:cubicBezTo>
                    <a:pt x="181" y="129"/>
                    <a:pt x="89" y="262"/>
                    <a:pt x="1" y="398"/>
                  </a:cubicBezTo>
                  <a:cubicBezTo>
                    <a:pt x="46" y="449"/>
                    <a:pt x="111" y="482"/>
                    <a:pt x="185" y="482"/>
                  </a:cubicBezTo>
                  <a:cubicBezTo>
                    <a:pt x="323" y="482"/>
                    <a:pt x="436" y="370"/>
                    <a:pt x="436" y="232"/>
                  </a:cubicBezTo>
                  <a:cubicBezTo>
                    <a:pt x="436" y="127"/>
                    <a:pt x="370" y="38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1615325" y="37914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1582150" y="37914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1631925" y="37582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1598750" y="37582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1582650" y="3725100"/>
              <a:ext cx="12050" cy="12550"/>
            </a:xfrm>
            <a:custGeom>
              <a:avLst/>
              <a:gdLst/>
              <a:ahLst/>
              <a:cxnLst/>
              <a:rect l="l" t="t" r="r" b="b"/>
              <a:pathLst>
                <a:path w="482" h="502" extrusionOk="0">
                  <a:moveTo>
                    <a:pt x="231" y="0"/>
                  </a:moveTo>
                  <a:cubicBezTo>
                    <a:pt x="212" y="0"/>
                    <a:pt x="195" y="7"/>
                    <a:pt x="176" y="11"/>
                  </a:cubicBezTo>
                  <a:cubicBezTo>
                    <a:pt x="117" y="123"/>
                    <a:pt x="58" y="236"/>
                    <a:pt x="1" y="348"/>
                  </a:cubicBezTo>
                  <a:cubicBezTo>
                    <a:pt x="38" y="438"/>
                    <a:pt x="127" y="501"/>
                    <a:pt x="231" y="501"/>
                  </a:cubicBezTo>
                  <a:cubicBezTo>
                    <a:pt x="369" y="501"/>
                    <a:pt x="482" y="390"/>
                    <a:pt x="482" y="251"/>
                  </a:cubicBezTo>
                  <a:cubicBezTo>
                    <a:pt x="482" y="113"/>
                    <a:pt x="369" y="0"/>
                    <a:pt x="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631925" y="38246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0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1598750" y="38246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" name="Slide Number Placeholder 0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"/>
          <p:cNvSpPr txBox="1"/>
          <p:nvPr>
            <p:ph type="body" idx="1"/>
          </p:nvPr>
        </p:nvSpPr>
        <p:spPr>
          <a:xfrm>
            <a:off x="713225" y="831450"/>
            <a:ext cx="4163400" cy="34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4800" b="1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</a:lstStyle>
          <a:p/>
        </p:txBody>
      </p:sp>
      <p:grpSp>
        <p:nvGrpSpPr>
          <p:cNvPr id="289" name="Google Shape;289;p10"/>
          <p:cNvGrpSpPr/>
          <p:nvPr userDrawn="1"/>
        </p:nvGrpSpPr>
        <p:grpSpPr>
          <a:xfrm>
            <a:off x="7849759" y="3955032"/>
            <a:ext cx="1162050" cy="1077636"/>
            <a:chOff x="1582150" y="3658750"/>
            <a:chExt cx="228175" cy="211600"/>
          </a:xfrm>
        </p:grpSpPr>
        <p:sp>
          <p:nvSpPr>
            <p:cNvPr id="290" name="Google Shape;290;p10"/>
            <p:cNvSpPr/>
            <p:nvPr/>
          </p:nvSpPr>
          <p:spPr>
            <a:xfrm>
              <a:off x="1781175" y="37251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2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3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1764600" y="36919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1781175" y="3791450"/>
              <a:ext cx="12575" cy="12525"/>
            </a:xfrm>
            <a:custGeom>
              <a:avLst/>
              <a:gdLst/>
              <a:ahLst/>
              <a:cxnLst/>
              <a:rect l="l" t="t" r="r" b="b"/>
              <a:pathLst>
                <a:path w="503" h="501" extrusionOk="0">
                  <a:moveTo>
                    <a:pt x="252" y="0"/>
                  </a:moveTo>
                  <a:cubicBezTo>
                    <a:pt x="113" y="0"/>
                    <a:pt x="1" y="112"/>
                    <a:pt x="1" y="250"/>
                  </a:cubicBezTo>
                  <a:cubicBezTo>
                    <a:pt x="1" y="389"/>
                    <a:pt x="113" y="501"/>
                    <a:pt x="252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1797775" y="37582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1714850" y="3658875"/>
              <a:ext cx="12525" cy="12425"/>
            </a:xfrm>
            <a:custGeom>
              <a:avLst/>
              <a:gdLst/>
              <a:ahLst/>
              <a:cxnLst/>
              <a:rect l="l" t="t" r="r" b="b"/>
              <a:pathLst>
                <a:path w="501" h="497" extrusionOk="0">
                  <a:moveTo>
                    <a:pt x="229" y="0"/>
                  </a:moveTo>
                  <a:cubicBezTo>
                    <a:pt x="102" y="11"/>
                    <a:pt x="1" y="115"/>
                    <a:pt x="1" y="246"/>
                  </a:cubicBezTo>
                  <a:cubicBezTo>
                    <a:pt x="1" y="384"/>
                    <a:pt x="112" y="497"/>
                    <a:pt x="251" y="497"/>
                  </a:cubicBezTo>
                  <a:cubicBezTo>
                    <a:pt x="389" y="497"/>
                    <a:pt x="501" y="384"/>
                    <a:pt x="501" y="246"/>
                  </a:cubicBezTo>
                  <a:cubicBezTo>
                    <a:pt x="501" y="180"/>
                    <a:pt x="475" y="120"/>
                    <a:pt x="432" y="75"/>
                  </a:cubicBezTo>
                  <a:cubicBezTo>
                    <a:pt x="365" y="49"/>
                    <a:pt x="297" y="24"/>
                    <a:pt x="2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1714850" y="37251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1" y="0"/>
                  </a:moveTo>
                  <a:cubicBezTo>
                    <a:pt x="112" y="0"/>
                    <a:pt x="1" y="113"/>
                    <a:pt x="1" y="251"/>
                  </a:cubicBezTo>
                  <a:cubicBezTo>
                    <a:pt x="1" y="390"/>
                    <a:pt x="112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1731450" y="36919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1698250" y="369192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2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1748000" y="37914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0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1714850" y="3791450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1" y="0"/>
                  </a:moveTo>
                  <a:cubicBezTo>
                    <a:pt x="112" y="0"/>
                    <a:pt x="1" y="112"/>
                    <a:pt x="1" y="250"/>
                  </a:cubicBezTo>
                  <a:cubicBezTo>
                    <a:pt x="1" y="389"/>
                    <a:pt x="112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1764600" y="37582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2"/>
                    <a:pt x="0" y="251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1731450" y="37582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0" y="389"/>
                    <a:pt x="500" y="251"/>
                  </a:cubicBezTo>
                  <a:cubicBezTo>
                    <a:pt x="500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1748000" y="37251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1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1748000" y="385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2"/>
                    <a:pt x="251" y="502"/>
                  </a:cubicBezTo>
                  <a:cubicBezTo>
                    <a:pt x="390" y="502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1714850" y="3857775"/>
              <a:ext cx="12525" cy="12575"/>
            </a:xfrm>
            <a:custGeom>
              <a:avLst/>
              <a:gdLst/>
              <a:ahLst/>
              <a:cxnLst/>
              <a:rect l="l" t="t" r="r" b="b"/>
              <a:pathLst>
                <a:path w="501" h="503" extrusionOk="0">
                  <a:moveTo>
                    <a:pt x="251" y="1"/>
                  </a:moveTo>
                  <a:cubicBezTo>
                    <a:pt x="112" y="1"/>
                    <a:pt x="1" y="113"/>
                    <a:pt x="1" y="251"/>
                  </a:cubicBezTo>
                  <a:cubicBezTo>
                    <a:pt x="1" y="389"/>
                    <a:pt x="112" y="502"/>
                    <a:pt x="251" y="502"/>
                  </a:cubicBezTo>
                  <a:cubicBezTo>
                    <a:pt x="389" y="502"/>
                    <a:pt x="501" y="389"/>
                    <a:pt x="501" y="251"/>
                  </a:cubicBezTo>
                  <a:cubicBezTo>
                    <a:pt x="501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1764600" y="38246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90"/>
                    <a:pt x="113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1731450" y="38246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0" y="502"/>
                  </a:cubicBezTo>
                  <a:cubicBezTo>
                    <a:pt x="389" y="502"/>
                    <a:pt x="500" y="390"/>
                    <a:pt x="500" y="251"/>
                  </a:cubicBezTo>
                  <a:cubicBezTo>
                    <a:pt x="500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1681675" y="36587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2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1648500" y="365875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0" y="112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1" y="389"/>
                    <a:pt x="501" y="251"/>
                  </a:cubicBezTo>
                  <a:cubicBezTo>
                    <a:pt x="501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1681675" y="37251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1"/>
                    <a:pt x="251" y="501"/>
                  </a:cubicBezTo>
                  <a:cubicBezTo>
                    <a:pt x="389" y="501"/>
                    <a:pt x="502" y="390"/>
                    <a:pt x="502" y="251"/>
                  </a:cubicBezTo>
                  <a:cubicBezTo>
                    <a:pt x="502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1648500" y="37251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0" y="113"/>
                    <a:pt x="0" y="251"/>
                  </a:cubicBezTo>
                  <a:cubicBezTo>
                    <a:pt x="0" y="390"/>
                    <a:pt x="113" y="501"/>
                    <a:pt x="251" y="501"/>
                  </a:cubicBezTo>
                  <a:cubicBezTo>
                    <a:pt x="390" y="501"/>
                    <a:pt x="501" y="390"/>
                    <a:pt x="501" y="251"/>
                  </a:cubicBezTo>
                  <a:cubicBezTo>
                    <a:pt x="501" y="113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1665075" y="369192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1681675" y="37914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1648500" y="37914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0" y="112"/>
                    <a:pt x="0" y="250"/>
                  </a:cubicBezTo>
                  <a:cubicBezTo>
                    <a:pt x="0" y="389"/>
                    <a:pt x="113" y="501"/>
                    <a:pt x="251" y="501"/>
                  </a:cubicBezTo>
                  <a:cubicBezTo>
                    <a:pt x="390" y="501"/>
                    <a:pt x="501" y="389"/>
                    <a:pt x="501" y="250"/>
                  </a:cubicBezTo>
                  <a:cubicBezTo>
                    <a:pt x="501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1698250" y="3758275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2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1665075" y="37582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2"/>
                    <a:pt x="1" y="251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90" y="501"/>
                    <a:pt x="502" y="389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1681675" y="385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2"/>
                    <a:pt x="251" y="502"/>
                  </a:cubicBezTo>
                  <a:cubicBezTo>
                    <a:pt x="389" y="502"/>
                    <a:pt x="502" y="389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1648500" y="3857775"/>
              <a:ext cx="12550" cy="12575"/>
            </a:xfrm>
            <a:custGeom>
              <a:avLst/>
              <a:gdLst/>
              <a:ahLst/>
              <a:cxnLst/>
              <a:rect l="l" t="t" r="r" b="b"/>
              <a:pathLst>
                <a:path w="502" h="503" extrusionOk="0">
                  <a:moveTo>
                    <a:pt x="251" y="1"/>
                  </a:moveTo>
                  <a:cubicBezTo>
                    <a:pt x="113" y="1"/>
                    <a:pt x="0" y="113"/>
                    <a:pt x="0" y="251"/>
                  </a:cubicBezTo>
                  <a:cubicBezTo>
                    <a:pt x="0" y="389"/>
                    <a:pt x="113" y="502"/>
                    <a:pt x="251" y="502"/>
                  </a:cubicBezTo>
                  <a:cubicBezTo>
                    <a:pt x="390" y="502"/>
                    <a:pt x="501" y="389"/>
                    <a:pt x="501" y="251"/>
                  </a:cubicBezTo>
                  <a:cubicBezTo>
                    <a:pt x="501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1698250" y="3824600"/>
              <a:ext cx="12575" cy="12550"/>
            </a:xfrm>
            <a:custGeom>
              <a:avLst/>
              <a:gdLst/>
              <a:ahLst/>
              <a:cxnLst/>
              <a:rect l="l" t="t" r="r" b="b"/>
              <a:pathLst>
                <a:path w="503" h="502" extrusionOk="0">
                  <a:moveTo>
                    <a:pt x="252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2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1665075" y="38246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3" y="1"/>
                    <a:pt x="1" y="113"/>
                    <a:pt x="1" y="251"/>
                  </a:cubicBezTo>
                  <a:cubicBezTo>
                    <a:pt x="1" y="390"/>
                    <a:pt x="113" y="502"/>
                    <a:pt x="251" y="502"/>
                  </a:cubicBezTo>
                  <a:cubicBezTo>
                    <a:pt x="390" y="502"/>
                    <a:pt x="502" y="390"/>
                    <a:pt x="502" y="251"/>
                  </a:cubicBezTo>
                  <a:cubicBezTo>
                    <a:pt x="502" y="113"/>
                    <a:pt x="390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1615325" y="37251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3" y="0"/>
                    <a:pt x="1" y="113"/>
                    <a:pt x="1" y="251"/>
                  </a:cubicBezTo>
                  <a:cubicBezTo>
                    <a:pt x="1" y="390"/>
                    <a:pt x="113" y="501"/>
                    <a:pt x="251" y="501"/>
                  </a:cubicBezTo>
                  <a:cubicBezTo>
                    <a:pt x="389" y="501"/>
                    <a:pt x="501" y="390"/>
                    <a:pt x="501" y="251"/>
                  </a:cubicBezTo>
                  <a:cubicBezTo>
                    <a:pt x="501" y="113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1631925" y="369192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1600400" y="3692400"/>
              <a:ext cx="10900" cy="12075"/>
            </a:xfrm>
            <a:custGeom>
              <a:avLst/>
              <a:gdLst/>
              <a:ahLst/>
              <a:cxnLst/>
              <a:rect l="l" t="t" r="r" b="b"/>
              <a:pathLst>
                <a:path w="436" h="483" extrusionOk="0">
                  <a:moveTo>
                    <a:pt x="278" y="0"/>
                  </a:moveTo>
                  <a:cubicBezTo>
                    <a:pt x="181" y="129"/>
                    <a:pt x="89" y="262"/>
                    <a:pt x="1" y="398"/>
                  </a:cubicBezTo>
                  <a:cubicBezTo>
                    <a:pt x="46" y="449"/>
                    <a:pt x="111" y="482"/>
                    <a:pt x="185" y="482"/>
                  </a:cubicBezTo>
                  <a:cubicBezTo>
                    <a:pt x="323" y="482"/>
                    <a:pt x="436" y="370"/>
                    <a:pt x="436" y="232"/>
                  </a:cubicBezTo>
                  <a:cubicBezTo>
                    <a:pt x="436" y="127"/>
                    <a:pt x="370" y="38"/>
                    <a:pt x="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1615325" y="37914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1582150" y="3791450"/>
              <a:ext cx="12550" cy="12525"/>
            </a:xfrm>
            <a:custGeom>
              <a:avLst/>
              <a:gdLst/>
              <a:ahLst/>
              <a:cxnLst/>
              <a:rect l="l" t="t" r="r" b="b"/>
              <a:pathLst>
                <a:path w="502" h="501" extrusionOk="0">
                  <a:moveTo>
                    <a:pt x="251" y="0"/>
                  </a:moveTo>
                  <a:cubicBezTo>
                    <a:pt x="113" y="0"/>
                    <a:pt x="1" y="112"/>
                    <a:pt x="1" y="250"/>
                  </a:cubicBezTo>
                  <a:cubicBezTo>
                    <a:pt x="1" y="389"/>
                    <a:pt x="113" y="501"/>
                    <a:pt x="251" y="501"/>
                  </a:cubicBezTo>
                  <a:cubicBezTo>
                    <a:pt x="389" y="501"/>
                    <a:pt x="502" y="389"/>
                    <a:pt x="502" y="250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1631925" y="3758275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1598750" y="3758275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1" y="501"/>
                  </a:cubicBezTo>
                  <a:cubicBezTo>
                    <a:pt x="389" y="501"/>
                    <a:pt x="502" y="389"/>
                    <a:pt x="502" y="251"/>
                  </a:cubicBezTo>
                  <a:cubicBezTo>
                    <a:pt x="502" y="112"/>
                    <a:pt x="389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10"/>
            <p:cNvSpPr/>
            <p:nvPr/>
          </p:nvSpPr>
          <p:spPr>
            <a:xfrm>
              <a:off x="1582650" y="3725100"/>
              <a:ext cx="12050" cy="12550"/>
            </a:xfrm>
            <a:custGeom>
              <a:avLst/>
              <a:gdLst/>
              <a:ahLst/>
              <a:cxnLst/>
              <a:rect l="l" t="t" r="r" b="b"/>
              <a:pathLst>
                <a:path w="482" h="502" extrusionOk="0">
                  <a:moveTo>
                    <a:pt x="231" y="0"/>
                  </a:moveTo>
                  <a:cubicBezTo>
                    <a:pt x="212" y="0"/>
                    <a:pt x="195" y="7"/>
                    <a:pt x="176" y="11"/>
                  </a:cubicBezTo>
                  <a:cubicBezTo>
                    <a:pt x="117" y="123"/>
                    <a:pt x="58" y="236"/>
                    <a:pt x="1" y="348"/>
                  </a:cubicBezTo>
                  <a:cubicBezTo>
                    <a:pt x="38" y="438"/>
                    <a:pt x="127" y="501"/>
                    <a:pt x="231" y="501"/>
                  </a:cubicBezTo>
                  <a:cubicBezTo>
                    <a:pt x="369" y="501"/>
                    <a:pt x="482" y="390"/>
                    <a:pt x="482" y="251"/>
                  </a:cubicBezTo>
                  <a:cubicBezTo>
                    <a:pt x="482" y="113"/>
                    <a:pt x="369" y="0"/>
                    <a:pt x="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1631925" y="3824600"/>
              <a:ext cx="12525" cy="12550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50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0" y="502"/>
                  </a:cubicBezTo>
                  <a:cubicBezTo>
                    <a:pt x="389" y="502"/>
                    <a:pt x="501" y="390"/>
                    <a:pt x="501" y="251"/>
                  </a:cubicBezTo>
                  <a:cubicBezTo>
                    <a:pt x="501" y="113"/>
                    <a:pt x="389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1598750" y="3824600"/>
              <a:ext cx="12550" cy="12550"/>
            </a:xfrm>
            <a:custGeom>
              <a:avLst/>
              <a:gdLst/>
              <a:ahLst/>
              <a:cxnLst/>
              <a:rect l="l" t="t" r="r" b="b"/>
              <a:pathLst>
                <a:path w="502" h="502" extrusionOk="0">
                  <a:moveTo>
                    <a:pt x="251" y="1"/>
                  </a:moveTo>
                  <a:cubicBezTo>
                    <a:pt x="112" y="1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ubicBezTo>
                    <a:pt x="389" y="502"/>
                    <a:pt x="502" y="390"/>
                    <a:pt x="502" y="251"/>
                  </a:cubicBezTo>
                  <a:cubicBezTo>
                    <a:pt x="502" y="113"/>
                    <a:pt x="389" y="1"/>
                    <a:pt x="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" name="Slide Number Placeholder 0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6" Type="http://schemas.openxmlformats.org/officeDocument/2006/relationships/theme" Target="../theme/theme1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 panose="02000000000000000000"/>
              <a:buNone/>
              <a:defRPr sz="2800" b="1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 panose="020F0502020204030203"/>
              <a:buChar char="●"/>
              <a:defRPr sz="16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" name="Slide Number Placeholder 0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defRPr sz="1800" b="1">
                <a:solidFill>
                  <a:schemeClr val="accent6">
                    <a:lumMod val="10000"/>
                  </a:schemeClr>
                </a:solidFill>
                <a:effectLst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hyperlink" Target="https://app.powerbi.com/links/fP2XVawMhg?ctid=9955b91e-0906-45c8-831a-08c34a06d1ae&amp;pbi_source=linkShar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1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hyperlink" Target="https://app.powerbi.com/groups/654ee586-004d-4d32-8789-95f7996cb78b/reflexes/518c6efb-fed4-4e45-8bcb-21e1b9d9067d/models/0ec5bca1-43e4-4005-880a-cebeafe7cf6f?experience=power-bi&amp;extensionScenario=openArtifact&#13;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49"/>
          <p:cNvSpPr/>
          <p:nvPr/>
        </p:nvSpPr>
        <p:spPr>
          <a:xfrm rot="2362652">
            <a:off x="202037" y="4290160"/>
            <a:ext cx="1670236" cy="2460054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57328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1" name="Google Shape;1911;p49"/>
          <p:cNvSpPr/>
          <p:nvPr/>
        </p:nvSpPr>
        <p:spPr>
          <a:xfrm rot="-1287342">
            <a:off x="7009453" y="4357307"/>
            <a:ext cx="1670258" cy="2460085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57328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2" name="Google Shape;1912;p49"/>
          <p:cNvSpPr/>
          <p:nvPr/>
        </p:nvSpPr>
        <p:spPr>
          <a:xfrm rot="-2089666">
            <a:off x="7321944" y="3888726"/>
            <a:ext cx="1670258" cy="2460086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3" name="Google Shape;1913;p49"/>
          <p:cNvSpPr/>
          <p:nvPr/>
        </p:nvSpPr>
        <p:spPr>
          <a:xfrm rot="2362652">
            <a:off x="202037" y="3888735"/>
            <a:ext cx="1670236" cy="2460054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5" name="Google Shape;1915;p49"/>
          <p:cNvSpPr txBox="1"/>
          <p:nvPr>
            <p:ph type="ctrTitle"/>
          </p:nvPr>
        </p:nvSpPr>
        <p:spPr>
          <a:xfrm>
            <a:off x="999430" y="361460"/>
            <a:ext cx="7079100" cy="21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CS 719 Data Science Project (Fall 2024)</a:t>
            </a:r>
            <a:endParaRPr lang="en-US" altLang="en-US" sz="2800"/>
          </a:p>
        </p:txBody>
      </p:sp>
      <p:grpSp>
        <p:nvGrpSpPr>
          <p:cNvPr id="1916" name="Google Shape;1916;p49"/>
          <p:cNvGrpSpPr/>
          <p:nvPr/>
        </p:nvGrpSpPr>
        <p:grpSpPr>
          <a:xfrm rot="-887868">
            <a:off x="8147901" y="362378"/>
            <a:ext cx="1670225" cy="2460036"/>
            <a:chOff x="7388130" y="1247298"/>
            <a:chExt cx="1670282" cy="2460121"/>
          </a:xfrm>
        </p:grpSpPr>
        <p:grpSp>
          <p:nvGrpSpPr>
            <p:cNvPr id="1917" name="Google Shape;1917;p49"/>
            <p:cNvGrpSpPr/>
            <p:nvPr/>
          </p:nvGrpSpPr>
          <p:grpSpPr>
            <a:xfrm>
              <a:off x="7388130" y="1247298"/>
              <a:ext cx="1670282" cy="2460121"/>
              <a:chOff x="2903825" y="2119650"/>
              <a:chExt cx="623100" cy="917750"/>
            </a:xfrm>
          </p:grpSpPr>
          <p:sp>
            <p:nvSpPr>
              <p:cNvPr id="1918" name="Google Shape;1918;p49"/>
              <p:cNvSpPr/>
              <p:nvPr/>
            </p:nvSpPr>
            <p:spPr>
              <a:xfrm>
                <a:off x="2903825" y="2119650"/>
                <a:ext cx="623100" cy="9177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36710" extrusionOk="0">
                    <a:moveTo>
                      <a:pt x="3392" y="0"/>
                    </a:moveTo>
                    <a:cubicBezTo>
                      <a:pt x="1527" y="0"/>
                      <a:pt x="0" y="1526"/>
                      <a:pt x="0" y="3392"/>
                    </a:cubicBezTo>
                    <a:lnTo>
                      <a:pt x="0" y="33318"/>
                    </a:lnTo>
                    <a:cubicBezTo>
                      <a:pt x="0" y="35184"/>
                      <a:pt x="1527" y="36710"/>
                      <a:pt x="3392" y="36710"/>
                    </a:cubicBezTo>
                    <a:lnTo>
                      <a:pt x="21532" y="36710"/>
                    </a:lnTo>
                    <a:cubicBezTo>
                      <a:pt x="23398" y="36710"/>
                      <a:pt x="24924" y="35184"/>
                      <a:pt x="24924" y="33318"/>
                    </a:cubicBezTo>
                    <a:lnTo>
                      <a:pt x="24924" y="3392"/>
                    </a:lnTo>
                    <a:cubicBezTo>
                      <a:pt x="24924" y="1526"/>
                      <a:pt x="23398" y="0"/>
                      <a:pt x="215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5725" dist="76200" dir="7860000" algn="bl" rotWithShape="0">
                  <a:srgbClr val="000000">
                    <a:alpha val="3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9" name="Google Shape;1919;p49"/>
              <p:cNvSpPr/>
              <p:nvPr/>
            </p:nvSpPr>
            <p:spPr>
              <a:xfrm>
                <a:off x="2903825" y="2858150"/>
                <a:ext cx="623100" cy="1792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7170" extrusionOk="0">
                    <a:moveTo>
                      <a:pt x="0" y="0"/>
                    </a:moveTo>
                    <a:lnTo>
                      <a:pt x="0" y="3778"/>
                    </a:lnTo>
                    <a:cubicBezTo>
                      <a:pt x="0" y="5644"/>
                      <a:pt x="1527" y="7170"/>
                      <a:pt x="3392" y="7170"/>
                    </a:cubicBezTo>
                    <a:lnTo>
                      <a:pt x="21532" y="7170"/>
                    </a:lnTo>
                    <a:cubicBezTo>
                      <a:pt x="23398" y="7170"/>
                      <a:pt x="24924" y="5644"/>
                      <a:pt x="24924" y="3778"/>
                    </a:cubicBezTo>
                    <a:lnTo>
                      <a:pt x="249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20" name="Google Shape;1920;p49"/>
            <p:cNvGrpSpPr/>
            <p:nvPr/>
          </p:nvGrpSpPr>
          <p:grpSpPr>
            <a:xfrm>
              <a:off x="7858240" y="1782147"/>
              <a:ext cx="730029" cy="1079588"/>
              <a:chOff x="5370175" y="823000"/>
              <a:chExt cx="356025" cy="526500"/>
            </a:xfrm>
          </p:grpSpPr>
          <p:sp>
            <p:nvSpPr>
              <p:cNvPr id="1921" name="Google Shape;1921;p49"/>
              <p:cNvSpPr/>
              <p:nvPr/>
            </p:nvSpPr>
            <p:spPr>
              <a:xfrm>
                <a:off x="5397300" y="823000"/>
                <a:ext cx="303200" cy="204450"/>
              </a:xfrm>
              <a:custGeom>
                <a:avLst/>
                <a:gdLst/>
                <a:ahLst/>
                <a:cxnLst/>
                <a:rect l="l" t="t" r="r" b="b"/>
                <a:pathLst>
                  <a:path w="12128" h="8178" extrusionOk="0">
                    <a:moveTo>
                      <a:pt x="8939" y="0"/>
                    </a:moveTo>
                    <a:cubicBezTo>
                      <a:pt x="8325" y="0"/>
                      <a:pt x="7729" y="227"/>
                      <a:pt x="7117" y="300"/>
                    </a:cubicBezTo>
                    <a:cubicBezTo>
                      <a:pt x="6936" y="322"/>
                      <a:pt x="6755" y="330"/>
                      <a:pt x="6572" y="330"/>
                    </a:cubicBezTo>
                    <a:cubicBezTo>
                      <a:pt x="6007" y="330"/>
                      <a:pt x="5437" y="251"/>
                      <a:pt x="4874" y="251"/>
                    </a:cubicBezTo>
                    <a:cubicBezTo>
                      <a:pt x="4591" y="251"/>
                      <a:pt x="4310" y="271"/>
                      <a:pt x="4033" y="331"/>
                    </a:cubicBezTo>
                    <a:cubicBezTo>
                      <a:pt x="3196" y="511"/>
                      <a:pt x="2448" y="1063"/>
                      <a:pt x="2031" y="1809"/>
                    </a:cubicBezTo>
                    <a:cubicBezTo>
                      <a:pt x="2004" y="1858"/>
                      <a:pt x="1975" y="1910"/>
                      <a:pt x="1925" y="1935"/>
                    </a:cubicBezTo>
                    <a:cubicBezTo>
                      <a:pt x="1899" y="1948"/>
                      <a:pt x="1871" y="1952"/>
                      <a:pt x="1841" y="1952"/>
                    </a:cubicBezTo>
                    <a:cubicBezTo>
                      <a:pt x="1814" y="1952"/>
                      <a:pt x="1786" y="1949"/>
                      <a:pt x="1758" y="1946"/>
                    </a:cubicBezTo>
                    <a:cubicBezTo>
                      <a:pt x="1722" y="1943"/>
                      <a:pt x="1687" y="1941"/>
                      <a:pt x="1652" y="1941"/>
                    </a:cubicBezTo>
                    <a:cubicBezTo>
                      <a:pt x="1014" y="1941"/>
                      <a:pt x="626" y="2491"/>
                      <a:pt x="457" y="3061"/>
                    </a:cubicBezTo>
                    <a:cubicBezTo>
                      <a:pt x="1" y="4597"/>
                      <a:pt x="698" y="6221"/>
                      <a:pt x="718" y="7823"/>
                    </a:cubicBezTo>
                    <a:lnTo>
                      <a:pt x="11448" y="8178"/>
                    </a:lnTo>
                    <a:cubicBezTo>
                      <a:pt x="11673" y="7147"/>
                      <a:pt x="11675" y="6068"/>
                      <a:pt x="11454" y="5037"/>
                    </a:cubicBezTo>
                    <a:cubicBezTo>
                      <a:pt x="11865" y="4833"/>
                      <a:pt x="12128" y="4362"/>
                      <a:pt x="12085" y="3905"/>
                    </a:cubicBezTo>
                    <a:cubicBezTo>
                      <a:pt x="12043" y="3448"/>
                      <a:pt x="11698" y="3034"/>
                      <a:pt x="11257" y="2908"/>
                    </a:cubicBezTo>
                    <a:cubicBezTo>
                      <a:pt x="11372" y="2572"/>
                      <a:pt x="11579" y="2193"/>
                      <a:pt x="11562" y="1840"/>
                    </a:cubicBezTo>
                    <a:cubicBezTo>
                      <a:pt x="11546" y="1502"/>
                      <a:pt x="11354" y="1135"/>
                      <a:pt x="11152" y="875"/>
                    </a:cubicBezTo>
                    <a:cubicBezTo>
                      <a:pt x="10572" y="126"/>
                      <a:pt x="9936" y="47"/>
                      <a:pt x="9056" y="3"/>
                    </a:cubicBezTo>
                    <a:cubicBezTo>
                      <a:pt x="9017" y="1"/>
                      <a:pt x="8978" y="0"/>
                      <a:pt x="8939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2" name="Google Shape;1922;p49"/>
              <p:cNvSpPr/>
              <p:nvPr/>
            </p:nvSpPr>
            <p:spPr>
              <a:xfrm>
                <a:off x="5639425" y="1010325"/>
                <a:ext cx="71025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2881" extrusionOk="0">
                    <a:moveTo>
                      <a:pt x="1910" y="0"/>
                    </a:moveTo>
                    <a:cubicBezTo>
                      <a:pt x="1470" y="0"/>
                      <a:pt x="947" y="301"/>
                      <a:pt x="569" y="817"/>
                    </a:cubicBezTo>
                    <a:cubicBezTo>
                      <a:pt x="44" y="1534"/>
                      <a:pt x="1" y="2394"/>
                      <a:pt x="470" y="2738"/>
                    </a:cubicBezTo>
                    <a:cubicBezTo>
                      <a:pt x="602" y="2835"/>
                      <a:pt x="761" y="2880"/>
                      <a:pt x="932" y="2880"/>
                    </a:cubicBezTo>
                    <a:cubicBezTo>
                      <a:pt x="1371" y="2880"/>
                      <a:pt x="1895" y="2579"/>
                      <a:pt x="2272" y="2063"/>
                    </a:cubicBezTo>
                    <a:cubicBezTo>
                      <a:pt x="2796" y="1346"/>
                      <a:pt x="2841" y="486"/>
                      <a:pt x="2370" y="142"/>
                    </a:cubicBezTo>
                    <a:cubicBezTo>
                      <a:pt x="2239" y="46"/>
                      <a:pt x="2080" y="0"/>
                      <a:pt x="1910" y="0"/>
                    </a:cubicBezTo>
                    <a:close/>
                  </a:path>
                </a:pathLst>
              </a:custGeom>
              <a:solidFill>
                <a:srgbClr val="D68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3" name="Google Shape;1923;p49"/>
              <p:cNvSpPr/>
              <p:nvPr/>
            </p:nvSpPr>
            <p:spPr>
              <a:xfrm>
                <a:off x="5657550" y="1026250"/>
                <a:ext cx="42375" cy="48000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920" extrusionOk="0">
                    <a:moveTo>
                      <a:pt x="1497" y="0"/>
                    </a:moveTo>
                    <a:cubicBezTo>
                      <a:pt x="1430" y="0"/>
                      <a:pt x="1368" y="41"/>
                      <a:pt x="1308" y="68"/>
                    </a:cubicBezTo>
                    <a:cubicBezTo>
                      <a:pt x="1244" y="96"/>
                      <a:pt x="1182" y="132"/>
                      <a:pt x="1122" y="172"/>
                    </a:cubicBezTo>
                    <a:cubicBezTo>
                      <a:pt x="1006" y="250"/>
                      <a:pt x="902" y="346"/>
                      <a:pt x="809" y="451"/>
                    </a:cubicBezTo>
                    <a:cubicBezTo>
                      <a:pt x="627" y="656"/>
                      <a:pt x="488" y="895"/>
                      <a:pt x="350" y="1132"/>
                    </a:cubicBezTo>
                    <a:cubicBezTo>
                      <a:pt x="249" y="1304"/>
                      <a:pt x="150" y="1475"/>
                      <a:pt x="50" y="1647"/>
                    </a:cubicBezTo>
                    <a:cubicBezTo>
                      <a:pt x="26" y="1688"/>
                      <a:pt x="0" y="1734"/>
                      <a:pt x="4" y="1782"/>
                    </a:cubicBezTo>
                    <a:cubicBezTo>
                      <a:pt x="9" y="1846"/>
                      <a:pt x="68" y="1897"/>
                      <a:pt x="131" y="1913"/>
                    </a:cubicBezTo>
                    <a:cubicBezTo>
                      <a:pt x="152" y="1918"/>
                      <a:pt x="173" y="1920"/>
                      <a:pt x="195" y="1920"/>
                    </a:cubicBezTo>
                    <a:cubicBezTo>
                      <a:pt x="238" y="1920"/>
                      <a:pt x="282" y="1911"/>
                      <a:pt x="324" y="1901"/>
                    </a:cubicBezTo>
                    <a:cubicBezTo>
                      <a:pt x="701" y="1812"/>
                      <a:pt x="1059" y="1617"/>
                      <a:pt x="1309" y="1320"/>
                    </a:cubicBezTo>
                    <a:cubicBezTo>
                      <a:pt x="1560" y="1024"/>
                      <a:pt x="1694" y="624"/>
                      <a:pt x="1639" y="240"/>
                    </a:cubicBezTo>
                    <a:cubicBezTo>
                      <a:pt x="1628" y="159"/>
                      <a:pt x="1604" y="3"/>
                      <a:pt x="1503" y="0"/>
                    </a:cubicBezTo>
                    <a:cubicBezTo>
                      <a:pt x="1501" y="0"/>
                      <a:pt x="1499" y="0"/>
                      <a:pt x="1497" y="0"/>
                    </a:cubicBezTo>
                    <a:close/>
                  </a:path>
                </a:pathLst>
              </a:custGeom>
              <a:solidFill>
                <a:srgbClr val="AB7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4" name="Google Shape;1924;p49"/>
              <p:cNvSpPr/>
              <p:nvPr/>
            </p:nvSpPr>
            <p:spPr>
              <a:xfrm>
                <a:off x="5660075" y="1025325"/>
                <a:ext cx="36175" cy="45750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830" extrusionOk="0">
                    <a:moveTo>
                      <a:pt x="1420" y="0"/>
                    </a:moveTo>
                    <a:cubicBezTo>
                      <a:pt x="1372" y="0"/>
                      <a:pt x="1250" y="22"/>
                      <a:pt x="1098" y="107"/>
                    </a:cubicBezTo>
                    <a:cubicBezTo>
                      <a:pt x="901" y="215"/>
                      <a:pt x="672" y="433"/>
                      <a:pt x="487" y="716"/>
                    </a:cubicBezTo>
                    <a:cubicBezTo>
                      <a:pt x="301" y="1000"/>
                      <a:pt x="187" y="1283"/>
                      <a:pt x="111" y="1488"/>
                    </a:cubicBezTo>
                    <a:cubicBezTo>
                      <a:pt x="36" y="1693"/>
                      <a:pt x="1" y="1824"/>
                      <a:pt x="14" y="1829"/>
                    </a:cubicBezTo>
                    <a:cubicBezTo>
                      <a:pt x="14" y="1829"/>
                      <a:pt x="14" y="1829"/>
                      <a:pt x="15" y="1829"/>
                    </a:cubicBezTo>
                    <a:cubicBezTo>
                      <a:pt x="30" y="1829"/>
                      <a:pt x="90" y="1709"/>
                      <a:pt x="180" y="1517"/>
                    </a:cubicBezTo>
                    <a:cubicBezTo>
                      <a:pt x="273" y="1321"/>
                      <a:pt x="396" y="1048"/>
                      <a:pt x="575" y="774"/>
                    </a:cubicBezTo>
                    <a:cubicBezTo>
                      <a:pt x="754" y="502"/>
                      <a:pt x="962" y="288"/>
                      <a:pt x="1137" y="171"/>
                    </a:cubicBezTo>
                    <a:cubicBezTo>
                      <a:pt x="1313" y="51"/>
                      <a:pt x="1446" y="22"/>
                      <a:pt x="1442" y="5"/>
                    </a:cubicBezTo>
                    <a:cubicBezTo>
                      <a:pt x="1442" y="2"/>
                      <a:pt x="1434" y="0"/>
                      <a:pt x="1420" y="0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5" name="Google Shape;1925;p49"/>
              <p:cNvSpPr/>
              <p:nvPr/>
            </p:nvSpPr>
            <p:spPr>
              <a:xfrm>
                <a:off x="5671300" y="1045825"/>
                <a:ext cx="194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10" extrusionOk="0">
                    <a:moveTo>
                      <a:pt x="206" y="1"/>
                    </a:moveTo>
                    <a:cubicBezTo>
                      <a:pt x="84" y="1"/>
                      <a:pt x="1" y="26"/>
                      <a:pt x="4" y="44"/>
                    </a:cubicBezTo>
                    <a:cubicBezTo>
                      <a:pt x="6" y="75"/>
                      <a:pt x="179" y="82"/>
                      <a:pt x="384" y="126"/>
                    </a:cubicBezTo>
                    <a:cubicBezTo>
                      <a:pt x="554" y="160"/>
                      <a:pt x="694" y="210"/>
                      <a:pt x="744" y="210"/>
                    </a:cubicBezTo>
                    <a:cubicBezTo>
                      <a:pt x="755" y="210"/>
                      <a:pt x="761" y="208"/>
                      <a:pt x="763" y="203"/>
                    </a:cubicBezTo>
                    <a:cubicBezTo>
                      <a:pt x="778" y="180"/>
                      <a:pt x="627" y="68"/>
                      <a:pt x="405" y="22"/>
                    </a:cubicBezTo>
                    <a:cubicBezTo>
                      <a:pt x="333" y="6"/>
                      <a:pt x="265" y="1"/>
                      <a:pt x="206" y="1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6" name="Google Shape;1926;p49"/>
              <p:cNvSpPr/>
              <p:nvPr/>
            </p:nvSpPr>
            <p:spPr>
              <a:xfrm>
                <a:off x="5385925" y="1010325"/>
                <a:ext cx="71025" cy="7202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2881" extrusionOk="0">
                    <a:moveTo>
                      <a:pt x="931" y="0"/>
                    </a:moveTo>
                    <a:cubicBezTo>
                      <a:pt x="760" y="0"/>
                      <a:pt x="602" y="46"/>
                      <a:pt x="471" y="142"/>
                    </a:cubicBezTo>
                    <a:cubicBezTo>
                      <a:pt x="0" y="486"/>
                      <a:pt x="45" y="1346"/>
                      <a:pt x="568" y="2063"/>
                    </a:cubicBezTo>
                    <a:cubicBezTo>
                      <a:pt x="946" y="2579"/>
                      <a:pt x="1470" y="2880"/>
                      <a:pt x="1909" y="2880"/>
                    </a:cubicBezTo>
                    <a:cubicBezTo>
                      <a:pt x="2080" y="2880"/>
                      <a:pt x="2239" y="2835"/>
                      <a:pt x="2371" y="2738"/>
                    </a:cubicBezTo>
                    <a:cubicBezTo>
                      <a:pt x="2840" y="2394"/>
                      <a:pt x="2797" y="1534"/>
                      <a:pt x="2272" y="817"/>
                    </a:cubicBezTo>
                    <a:cubicBezTo>
                      <a:pt x="1894" y="301"/>
                      <a:pt x="1371" y="0"/>
                      <a:pt x="931" y="0"/>
                    </a:cubicBezTo>
                    <a:close/>
                  </a:path>
                </a:pathLst>
              </a:custGeom>
              <a:solidFill>
                <a:srgbClr val="D68F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7" name="Google Shape;1927;p49"/>
              <p:cNvSpPr/>
              <p:nvPr/>
            </p:nvSpPr>
            <p:spPr>
              <a:xfrm>
                <a:off x="5396450" y="1026250"/>
                <a:ext cx="42375" cy="48000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920" extrusionOk="0">
                    <a:moveTo>
                      <a:pt x="198" y="0"/>
                    </a:moveTo>
                    <a:cubicBezTo>
                      <a:pt x="196" y="0"/>
                      <a:pt x="194" y="0"/>
                      <a:pt x="192" y="0"/>
                    </a:cubicBezTo>
                    <a:cubicBezTo>
                      <a:pt x="90" y="3"/>
                      <a:pt x="67" y="159"/>
                      <a:pt x="56" y="240"/>
                    </a:cubicBezTo>
                    <a:cubicBezTo>
                      <a:pt x="1" y="624"/>
                      <a:pt x="135" y="1024"/>
                      <a:pt x="386" y="1320"/>
                    </a:cubicBezTo>
                    <a:cubicBezTo>
                      <a:pt x="636" y="1617"/>
                      <a:pt x="994" y="1812"/>
                      <a:pt x="1371" y="1901"/>
                    </a:cubicBezTo>
                    <a:cubicBezTo>
                      <a:pt x="1413" y="1911"/>
                      <a:pt x="1457" y="1920"/>
                      <a:pt x="1500" y="1920"/>
                    </a:cubicBezTo>
                    <a:cubicBezTo>
                      <a:pt x="1522" y="1920"/>
                      <a:pt x="1543" y="1918"/>
                      <a:pt x="1564" y="1913"/>
                    </a:cubicBezTo>
                    <a:cubicBezTo>
                      <a:pt x="1627" y="1897"/>
                      <a:pt x="1686" y="1846"/>
                      <a:pt x="1691" y="1782"/>
                    </a:cubicBezTo>
                    <a:cubicBezTo>
                      <a:pt x="1695" y="1734"/>
                      <a:pt x="1669" y="1688"/>
                      <a:pt x="1645" y="1647"/>
                    </a:cubicBezTo>
                    <a:cubicBezTo>
                      <a:pt x="1545" y="1475"/>
                      <a:pt x="1445" y="1304"/>
                      <a:pt x="1345" y="1132"/>
                    </a:cubicBezTo>
                    <a:cubicBezTo>
                      <a:pt x="1207" y="895"/>
                      <a:pt x="1068" y="656"/>
                      <a:pt x="886" y="451"/>
                    </a:cubicBezTo>
                    <a:cubicBezTo>
                      <a:pt x="793" y="346"/>
                      <a:pt x="689" y="250"/>
                      <a:pt x="573" y="172"/>
                    </a:cubicBezTo>
                    <a:cubicBezTo>
                      <a:pt x="513" y="132"/>
                      <a:pt x="451" y="96"/>
                      <a:pt x="387" y="68"/>
                    </a:cubicBezTo>
                    <a:cubicBezTo>
                      <a:pt x="327" y="41"/>
                      <a:pt x="265" y="0"/>
                      <a:pt x="198" y="0"/>
                    </a:cubicBezTo>
                    <a:close/>
                  </a:path>
                </a:pathLst>
              </a:custGeom>
              <a:solidFill>
                <a:srgbClr val="AB7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8" name="Google Shape;1928;p49"/>
              <p:cNvSpPr/>
              <p:nvPr/>
            </p:nvSpPr>
            <p:spPr>
              <a:xfrm>
                <a:off x="5400125" y="1025325"/>
                <a:ext cx="36175" cy="45750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830" extrusionOk="0">
                    <a:moveTo>
                      <a:pt x="27" y="0"/>
                    </a:moveTo>
                    <a:cubicBezTo>
                      <a:pt x="13" y="0"/>
                      <a:pt x="5" y="2"/>
                      <a:pt x="5" y="5"/>
                    </a:cubicBezTo>
                    <a:cubicBezTo>
                      <a:pt x="0" y="22"/>
                      <a:pt x="134" y="51"/>
                      <a:pt x="310" y="171"/>
                    </a:cubicBezTo>
                    <a:cubicBezTo>
                      <a:pt x="485" y="288"/>
                      <a:pt x="693" y="502"/>
                      <a:pt x="872" y="774"/>
                    </a:cubicBezTo>
                    <a:cubicBezTo>
                      <a:pt x="1051" y="1048"/>
                      <a:pt x="1174" y="1321"/>
                      <a:pt x="1267" y="1517"/>
                    </a:cubicBezTo>
                    <a:cubicBezTo>
                      <a:pt x="1357" y="1709"/>
                      <a:pt x="1417" y="1829"/>
                      <a:pt x="1432" y="1829"/>
                    </a:cubicBezTo>
                    <a:cubicBezTo>
                      <a:pt x="1433" y="1829"/>
                      <a:pt x="1433" y="1829"/>
                      <a:pt x="1433" y="1829"/>
                    </a:cubicBezTo>
                    <a:cubicBezTo>
                      <a:pt x="1446" y="1824"/>
                      <a:pt x="1411" y="1693"/>
                      <a:pt x="1336" y="1488"/>
                    </a:cubicBezTo>
                    <a:cubicBezTo>
                      <a:pt x="1260" y="1283"/>
                      <a:pt x="1146" y="1000"/>
                      <a:pt x="960" y="716"/>
                    </a:cubicBezTo>
                    <a:cubicBezTo>
                      <a:pt x="775" y="433"/>
                      <a:pt x="546" y="215"/>
                      <a:pt x="349" y="107"/>
                    </a:cubicBezTo>
                    <a:cubicBezTo>
                      <a:pt x="197" y="22"/>
                      <a:pt x="75" y="0"/>
                      <a:pt x="27" y="0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9" name="Google Shape;1929;p49"/>
              <p:cNvSpPr/>
              <p:nvPr/>
            </p:nvSpPr>
            <p:spPr>
              <a:xfrm>
                <a:off x="5405600" y="1045825"/>
                <a:ext cx="194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210" extrusionOk="0">
                    <a:moveTo>
                      <a:pt x="573" y="1"/>
                    </a:moveTo>
                    <a:cubicBezTo>
                      <a:pt x="514" y="1"/>
                      <a:pt x="446" y="6"/>
                      <a:pt x="374" y="22"/>
                    </a:cubicBezTo>
                    <a:cubicBezTo>
                      <a:pt x="152" y="68"/>
                      <a:pt x="1" y="180"/>
                      <a:pt x="15" y="203"/>
                    </a:cubicBezTo>
                    <a:cubicBezTo>
                      <a:pt x="18" y="208"/>
                      <a:pt x="24" y="210"/>
                      <a:pt x="34" y="210"/>
                    </a:cubicBezTo>
                    <a:cubicBezTo>
                      <a:pt x="85" y="210"/>
                      <a:pt x="225" y="160"/>
                      <a:pt x="395" y="126"/>
                    </a:cubicBezTo>
                    <a:cubicBezTo>
                      <a:pt x="600" y="82"/>
                      <a:pt x="772" y="75"/>
                      <a:pt x="775" y="44"/>
                    </a:cubicBezTo>
                    <a:cubicBezTo>
                      <a:pt x="778" y="26"/>
                      <a:pt x="695" y="1"/>
                      <a:pt x="573" y="1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0" name="Google Shape;1930;p49"/>
              <p:cNvSpPr/>
              <p:nvPr/>
            </p:nvSpPr>
            <p:spPr>
              <a:xfrm>
                <a:off x="5370175" y="1123700"/>
                <a:ext cx="356025" cy="225800"/>
              </a:xfrm>
              <a:custGeom>
                <a:avLst/>
                <a:gdLst/>
                <a:ahLst/>
                <a:cxnLst/>
                <a:rect l="l" t="t" r="r" b="b"/>
                <a:pathLst>
                  <a:path w="14241" h="9032" extrusionOk="0">
                    <a:moveTo>
                      <a:pt x="5965" y="0"/>
                    </a:moveTo>
                    <a:lnTo>
                      <a:pt x="5965" y="2476"/>
                    </a:lnTo>
                    <a:cubicBezTo>
                      <a:pt x="5965" y="2693"/>
                      <a:pt x="5914" y="2907"/>
                      <a:pt x="5808" y="3095"/>
                    </a:cubicBezTo>
                    <a:cubicBezTo>
                      <a:pt x="5584" y="3492"/>
                      <a:pt x="5041" y="4053"/>
                      <a:pt x="3727" y="4394"/>
                    </a:cubicBezTo>
                    <a:cubicBezTo>
                      <a:pt x="1363" y="5007"/>
                      <a:pt x="1" y="6714"/>
                      <a:pt x="1" y="7485"/>
                    </a:cubicBezTo>
                    <a:cubicBezTo>
                      <a:pt x="13" y="7627"/>
                      <a:pt x="2566" y="9032"/>
                      <a:pt x="6767" y="9032"/>
                    </a:cubicBezTo>
                    <a:cubicBezTo>
                      <a:pt x="6883" y="9032"/>
                      <a:pt x="7001" y="9031"/>
                      <a:pt x="7120" y="9028"/>
                    </a:cubicBezTo>
                    <a:cubicBezTo>
                      <a:pt x="7239" y="9031"/>
                      <a:pt x="7357" y="9032"/>
                      <a:pt x="7473" y="9032"/>
                    </a:cubicBezTo>
                    <a:cubicBezTo>
                      <a:pt x="11675" y="9032"/>
                      <a:pt x="14228" y="7627"/>
                      <a:pt x="14240" y="7485"/>
                    </a:cubicBezTo>
                    <a:cubicBezTo>
                      <a:pt x="14240" y="6714"/>
                      <a:pt x="12877" y="5007"/>
                      <a:pt x="10514" y="4394"/>
                    </a:cubicBezTo>
                    <a:cubicBezTo>
                      <a:pt x="9200" y="4053"/>
                      <a:pt x="8657" y="3492"/>
                      <a:pt x="8433" y="3095"/>
                    </a:cubicBezTo>
                    <a:cubicBezTo>
                      <a:pt x="8327" y="2907"/>
                      <a:pt x="8276" y="2693"/>
                      <a:pt x="8276" y="2476"/>
                    </a:cubicBezTo>
                    <a:lnTo>
                      <a:pt x="8276" y="0"/>
                    </a:lnTo>
                    <a:close/>
                  </a:path>
                </a:pathLst>
              </a:custGeom>
              <a:solidFill>
                <a:srgbClr val="D18C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1" name="Google Shape;1931;p49"/>
              <p:cNvSpPr/>
              <p:nvPr/>
            </p:nvSpPr>
            <p:spPr>
              <a:xfrm>
                <a:off x="5370175" y="1222050"/>
                <a:ext cx="356025" cy="127450"/>
              </a:xfrm>
              <a:custGeom>
                <a:avLst/>
                <a:gdLst/>
                <a:ahLst/>
                <a:cxnLst/>
                <a:rect l="l" t="t" r="r" b="b"/>
                <a:pathLst>
                  <a:path w="14241" h="5098" extrusionOk="0">
                    <a:moveTo>
                      <a:pt x="9333" y="0"/>
                    </a:moveTo>
                    <a:cubicBezTo>
                      <a:pt x="8666" y="464"/>
                      <a:pt x="7863" y="692"/>
                      <a:pt x="7060" y="692"/>
                    </a:cubicBezTo>
                    <a:cubicBezTo>
                      <a:pt x="6274" y="692"/>
                      <a:pt x="5487" y="474"/>
                      <a:pt x="4824" y="46"/>
                    </a:cubicBezTo>
                    <a:cubicBezTo>
                      <a:pt x="4536" y="200"/>
                      <a:pt x="4178" y="343"/>
                      <a:pt x="3727" y="460"/>
                    </a:cubicBezTo>
                    <a:cubicBezTo>
                      <a:pt x="1363" y="1073"/>
                      <a:pt x="1" y="2780"/>
                      <a:pt x="1" y="3551"/>
                    </a:cubicBezTo>
                    <a:cubicBezTo>
                      <a:pt x="13" y="3693"/>
                      <a:pt x="2566" y="5098"/>
                      <a:pt x="6767" y="5098"/>
                    </a:cubicBezTo>
                    <a:cubicBezTo>
                      <a:pt x="6883" y="5098"/>
                      <a:pt x="7001" y="5097"/>
                      <a:pt x="7120" y="5094"/>
                    </a:cubicBezTo>
                    <a:cubicBezTo>
                      <a:pt x="7239" y="5097"/>
                      <a:pt x="7357" y="5098"/>
                      <a:pt x="7473" y="5098"/>
                    </a:cubicBezTo>
                    <a:cubicBezTo>
                      <a:pt x="11675" y="5098"/>
                      <a:pt x="14228" y="3693"/>
                      <a:pt x="14240" y="3551"/>
                    </a:cubicBezTo>
                    <a:cubicBezTo>
                      <a:pt x="14240" y="2780"/>
                      <a:pt x="12877" y="1073"/>
                      <a:pt x="10514" y="460"/>
                    </a:cubicBezTo>
                    <a:cubicBezTo>
                      <a:pt x="10018" y="331"/>
                      <a:pt x="9633" y="172"/>
                      <a:pt x="9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2" name="Google Shape;1932;p49"/>
              <p:cNvSpPr/>
              <p:nvPr/>
            </p:nvSpPr>
            <p:spPr>
              <a:xfrm>
                <a:off x="5468225" y="1222050"/>
                <a:ext cx="159925" cy="42975"/>
              </a:xfrm>
              <a:custGeom>
                <a:avLst/>
                <a:gdLst/>
                <a:ahLst/>
                <a:cxnLst/>
                <a:rect l="l" t="t" r="r" b="b"/>
                <a:pathLst>
                  <a:path w="6397" h="1719" extrusionOk="0">
                    <a:moveTo>
                      <a:pt x="5424" y="0"/>
                    </a:moveTo>
                    <a:cubicBezTo>
                      <a:pt x="4757" y="464"/>
                      <a:pt x="3954" y="692"/>
                      <a:pt x="3150" y="692"/>
                    </a:cubicBezTo>
                    <a:cubicBezTo>
                      <a:pt x="2365" y="692"/>
                      <a:pt x="1578" y="474"/>
                      <a:pt x="915" y="46"/>
                    </a:cubicBezTo>
                    <a:cubicBezTo>
                      <a:pt x="668" y="178"/>
                      <a:pt x="367" y="303"/>
                      <a:pt x="1" y="409"/>
                    </a:cubicBezTo>
                    <a:cubicBezTo>
                      <a:pt x="218" y="714"/>
                      <a:pt x="504" y="969"/>
                      <a:pt x="820" y="1160"/>
                    </a:cubicBezTo>
                    <a:cubicBezTo>
                      <a:pt x="1309" y="1453"/>
                      <a:pt x="1866" y="1606"/>
                      <a:pt x="2426" y="1675"/>
                    </a:cubicBezTo>
                    <a:cubicBezTo>
                      <a:pt x="2657" y="1704"/>
                      <a:pt x="2890" y="1719"/>
                      <a:pt x="3123" y="1719"/>
                    </a:cubicBezTo>
                    <a:cubicBezTo>
                      <a:pt x="3733" y="1719"/>
                      <a:pt x="4342" y="1617"/>
                      <a:pt x="4911" y="1393"/>
                    </a:cubicBezTo>
                    <a:cubicBezTo>
                      <a:pt x="5466" y="1176"/>
                      <a:pt x="5979" y="837"/>
                      <a:pt x="6396" y="401"/>
                    </a:cubicBezTo>
                    <a:cubicBezTo>
                      <a:pt x="6000" y="284"/>
                      <a:pt x="5680" y="146"/>
                      <a:pt x="5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3" name="Google Shape;1933;p49"/>
              <p:cNvSpPr/>
              <p:nvPr/>
            </p:nvSpPr>
            <p:spPr>
              <a:xfrm>
                <a:off x="5519275" y="1134075"/>
                <a:ext cx="57825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2324" extrusionOk="0">
                    <a:moveTo>
                      <a:pt x="2312" y="1"/>
                    </a:moveTo>
                    <a:cubicBezTo>
                      <a:pt x="1890" y="52"/>
                      <a:pt x="1461" y="72"/>
                      <a:pt x="1029" y="72"/>
                    </a:cubicBezTo>
                    <a:cubicBezTo>
                      <a:pt x="687" y="72"/>
                      <a:pt x="344" y="59"/>
                      <a:pt x="1" y="40"/>
                    </a:cubicBezTo>
                    <a:lnTo>
                      <a:pt x="1" y="2320"/>
                    </a:lnTo>
                    <a:cubicBezTo>
                      <a:pt x="76" y="2322"/>
                      <a:pt x="154" y="2323"/>
                      <a:pt x="232" y="2323"/>
                    </a:cubicBezTo>
                    <a:cubicBezTo>
                      <a:pt x="899" y="2323"/>
                      <a:pt x="1671" y="2233"/>
                      <a:pt x="2312" y="1982"/>
                    </a:cubicBezTo>
                    <a:lnTo>
                      <a:pt x="2312" y="1"/>
                    </a:lnTo>
                    <a:close/>
                  </a:path>
                </a:pathLst>
              </a:custGeom>
              <a:solidFill>
                <a:srgbClr val="AB7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4" name="Google Shape;1934;p49"/>
              <p:cNvSpPr/>
              <p:nvPr/>
            </p:nvSpPr>
            <p:spPr>
              <a:xfrm>
                <a:off x="5429900" y="874300"/>
                <a:ext cx="236575" cy="285069"/>
              </a:xfrm>
              <a:custGeom>
                <a:avLst/>
                <a:gdLst/>
                <a:ahLst/>
                <a:cxnLst/>
                <a:rect l="l" t="t" r="r" b="b"/>
                <a:pathLst>
                  <a:path w="9463" h="11787" extrusionOk="0">
                    <a:moveTo>
                      <a:pt x="538" y="0"/>
                    </a:moveTo>
                    <a:cubicBezTo>
                      <a:pt x="241" y="0"/>
                      <a:pt x="0" y="241"/>
                      <a:pt x="0" y="538"/>
                    </a:cubicBezTo>
                    <a:lnTo>
                      <a:pt x="0" y="11223"/>
                    </a:lnTo>
                    <a:cubicBezTo>
                      <a:pt x="0" y="11534"/>
                      <a:pt x="253" y="11787"/>
                      <a:pt x="564" y="11787"/>
                    </a:cubicBezTo>
                    <a:lnTo>
                      <a:pt x="8899" y="11787"/>
                    </a:lnTo>
                    <a:cubicBezTo>
                      <a:pt x="9210" y="11787"/>
                      <a:pt x="9463" y="11534"/>
                      <a:pt x="9463" y="11223"/>
                    </a:cubicBezTo>
                    <a:lnTo>
                      <a:pt x="9463" y="538"/>
                    </a:lnTo>
                    <a:cubicBezTo>
                      <a:pt x="9463" y="241"/>
                      <a:pt x="9222" y="0"/>
                      <a:pt x="8925" y="0"/>
                    </a:cubicBezTo>
                    <a:close/>
                  </a:path>
                </a:pathLst>
              </a:custGeom>
              <a:solidFill>
                <a:srgbClr val="D18C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5" name="Google Shape;1935;p49"/>
              <p:cNvSpPr/>
              <p:nvPr/>
            </p:nvSpPr>
            <p:spPr>
              <a:xfrm>
                <a:off x="5413775" y="869425"/>
                <a:ext cx="239475" cy="150300"/>
              </a:xfrm>
              <a:custGeom>
                <a:avLst/>
                <a:gdLst/>
                <a:ahLst/>
                <a:cxnLst/>
                <a:rect l="l" t="t" r="r" b="b"/>
                <a:pathLst>
                  <a:path w="9579" h="6012" extrusionOk="0">
                    <a:moveTo>
                      <a:pt x="5845" y="0"/>
                    </a:moveTo>
                    <a:cubicBezTo>
                      <a:pt x="5150" y="0"/>
                      <a:pt x="4455" y="72"/>
                      <a:pt x="3774" y="215"/>
                    </a:cubicBezTo>
                    <a:cubicBezTo>
                      <a:pt x="3318" y="311"/>
                      <a:pt x="2866" y="439"/>
                      <a:pt x="2445" y="640"/>
                    </a:cubicBezTo>
                    <a:cubicBezTo>
                      <a:pt x="1528" y="1078"/>
                      <a:pt x="785" y="1867"/>
                      <a:pt x="402" y="2808"/>
                    </a:cubicBezTo>
                    <a:cubicBezTo>
                      <a:pt x="19" y="3749"/>
                      <a:pt x="0" y="4833"/>
                      <a:pt x="351" y="5786"/>
                    </a:cubicBezTo>
                    <a:lnTo>
                      <a:pt x="649" y="6012"/>
                    </a:lnTo>
                    <a:cubicBezTo>
                      <a:pt x="1569" y="5141"/>
                      <a:pt x="2167" y="3936"/>
                      <a:pt x="2303" y="2676"/>
                    </a:cubicBezTo>
                    <a:cubicBezTo>
                      <a:pt x="2842" y="2769"/>
                      <a:pt x="3386" y="2808"/>
                      <a:pt x="3931" y="2808"/>
                    </a:cubicBezTo>
                    <a:cubicBezTo>
                      <a:pt x="4905" y="2808"/>
                      <a:pt x="5883" y="2685"/>
                      <a:pt x="6846" y="2525"/>
                    </a:cubicBezTo>
                    <a:cubicBezTo>
                      <a:pt x="7733" y="2378"/>
                      <a:pt x="8655" y="2184"/>
                      <a:pt x="9349" y="1611"/>
                    </a:cubicBezTo>
                    <a:cubicBezTo>
                      <a:pt x="9405" y="1565"/>
                      <a:pt x="9460" y="1516"/>
                      <a:pt x="9495" y="1453"/>
                    </a:cubicBezTo>
                    <a:cubicBezTo>
                      <a:pt x="9578" y="1309"/>
                      <a:pt x="9544" y="1124"/>
                      <a:pt x="9465" y="979"/>
                    </a:cubicBezTo>
                    <a:cubicBezTo>
                      <a:pt x="9259" y="602"/>
                      <a:pt x="8812" y="436"/>
                      <a:pt x="8395" y="327"/>
                    </a:cubicBezTo>
                    <a:cubicBezTo>
                      <a:pt x="7564" y="109"/>
                      <a:pt x="6705" y="0"/>
                      <a:pt x="5845" y="0"/>
                    </a:cubicBezTo>
                    <a:close/>
                  </a:path>
                </a:pathLst>
              </a:custGeom>
              <a:solidFill>
                <a:srgbClr val="AB7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6" name="Google Shape;1936;p49"/>
              <p:cNvSpPr/>
              <p:nvPr/>
            </p:nvSpPr>
            <p:spPr>
              <a:xfrm>
                <a:off x="5414475" y="847075"/>
                <a:ext cx="261675" cy="174650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6986" extrusionOk="0">
                    <a:moveTo>
                      <a:pt x="6634" y="1"/>
                    </a:moveTo>
                    <a:cubicBezTo>
                      <a:pt x="5750" y="1"/>
                      <a:pt x="4878" y="227"/>
                      <a:pt x="4051" y="542"/>
                    </a:cubicBezTo>
                    <a:cubicBezTo>
                      <a:pt x="2927" y="972"/>
                      <a:pt x="1867" y="1568"/>
                      <a:pt x="917" y="2307"/>
                    </a:cubicBezTo>
                    <a:cubicBezTo>
                      <a:pt x="606" y="2548"/>
                      <a:pt x="297" y="2817"/>
                      <a:pt x="144" y="3180"/>
                    </a:cubicBezTo>
                    <a:cubicBezTo>
                      <a:pt x="1" y="3517"/>
                      <a:pt x="9" y="3897"/>
                      <a:pt x="19" y="4263"/>
                    </a:cubicBezTo>
                    <a:cubicBezTo>
                      <a:pt x="42" y="5039"/>
                      <a:pt x="64" y="5814"/>
                      <a:pt x="87" y="6589"/>
                    </a:cubicBezTo>
                    <a:lnTo>
                      <a:pt x="557" y="6986"/>
                    </a:lnTo>
                    <a:cubicBezTo>
                      <a:pt x="1301" y="5831"/>
                      <a:pt x="1670" y="4420"/>
                      <a:pt x="1939" y="3090"/>
                    </a:cubicBezTo>
                    <a:cubicBezTo>
                      <a:pt x="2818" y="3124"/>
                      <a:pt x="3694" y="3220"/>
                      <a:pt x="4572" y="3220"/>
                    </a:cubicBezTo>
                    <a:cubicBezTo>
                      <a:pt x="4644" y="3220"/>
                      <a:pt x="4716" y="3220"/>
                      <a:pt x="4788" y="3218"/>
                    </a:cubicBezTo>
                    <a:cubicBezTo>
                      <a:pt x="5520" y="3205"/>
                      <a:pt x="6248" y="3116"/>
                      <a:pt x="6975" y="3027"/>
                    </a:cubicBezTo>
                    <a:cubicBezTo>
                      <a:pt x="7509" y="2962"/>
                      <a:pt x="10466" y="2570"/>
                      <a:pt x="9740" y="1499"/>
                    </a:cubicBezTo>
                    <a:cubicBezTo>
                      <a:pt x="9599" y="1292"/>
                      <a:pt x="9365" y="1142"/>
                      <a:pt x="9172" y="989"/>
                    </a:cubicBezTo>
                    <a:cubicBezTo>
                      <a:pt x="8918" y="788"/>
                      <a:pt x="8683" y="563"/>
                      <a:pt x="8414" y="381"/>
                    </a:cubicBezTo>
                    <a:cubicBezTo>
                      <a:pt x="7910" y="42"/>
                      <a:pt x="7321" y="14"/>
                      <a:pt x="6731" y="2"/>
                    </a:cubicBezTo>
                    <a:cubicBezTo>
                      <a:pt x="6699" y="1"/>
                      <a:pt x="6666" y="1"/>
                      <a:pt x="6634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7" name="Google Shape;1937;p49"/>
              <p:cNvSpPr/>
              <p:nvPr/>
            </p:nvSpPr>
            <p:spPr>
              <a:xfrm>
                <a:off x="5638050" y="874300"/>
                <a:ext cx="48475" cy="147925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5917" extrusionOk="0">
                    <a:moveTo>
                      <a:pt x="195" y="1"/>
                    </a:moveTo>
                    <a:lnTo>
                      <a:pt x="351" y="212"/>
                    </a:lnTo>
                    <a:cubicBezTo>
                      <a:pt x="77" y="1151"/>
                      <a:pt x="1" y="2145"/>
                      <a:pt x="117" y="3116"/>
                    </a:cubicBezTo>
                    <a:cubicBezTo>
                      <a:pt x="175" y="3602"/>
                      <a:pt x="282" y="4083"/>
                      <a:pt x="434" y="4550"/>
                    </a:cubicBezTo>
                    <a:cubicBezTo>
                      <a:pt x="559" y="4932"/>
                      <a:pt x="719" y="5557"/>
                      <a:pt x="1019" y="5841"/>
                    </a:cubicBezTo>
                    <a:cubicBezTo>
                      <a:pt x="1068" y="5887"/>
                      <a:pt x="1137" y="5917"/>
                      <a:pt x="1203" y="5917"/>
                    </a:cubicBezTo>
                    <a:cubicBezTo>
                      <a:pt x="1247" y="5917"/>
                      <a:pt x="1288" y="5904"/>
                      <a:pt x="1322" y="5876"/>
                    </a:cubicBezTo>
                    <a:cubicBezTo>
                      <a:pt x="1353" y="5850"/>
                      <a:pt x="1374" y="5814"/>
                      <a:pt x="1393" y="5778"/>
                    </a:cubicBezTo>
                    <a:cubicBezTo>
                      <a:pt x="1938" y="4772"/>
                      <a:pt x="1857" y="3450"/>
                      <a:pt x="1604" y="2371"/>
                    </a:cubicBezTo>
                    <a:cubicBezTo>
                      <a:pt x="1393" y="1471"/>
                      <a:pt x="1027" y="525"/>
                      <a:pt x="195" y="1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8" name="Google Shape;1938;p49"/>
              <p:cNvSpPr/>
              <p:nvPr/>
            </p:nvSpPr>
            <p:spPr>
              <a:xfrm>
                <a:off x="5446625" y="872325"/>
                <a:ext cx="17650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2091" extrusionOk="0">
                    <a:moveTo>
                      <a:pt x="26" y="1"/>
                    </a:moveTo>
                    <a:cubicBezTo>
                      <a:pt x="12" y="2"/>
                      <a:pt x="0" y="128"/>
                      <a:pt x="2" y="334"/>
                    </a:cubicBezTo>
                    <a:cubicBezTo>
                      <a:pt x="5" y="538"/>
                      <a:pt x="21" y="824"/>
                      <a:pt x="99" y="1133"/>
                    </a:cubicBezTo>
                    <a:cubicBezTo>
                      <a:pt x="177" y="1441"/>
                      <a:pt x="315" y="1702"/>
                      <a:pt x="446" y="1864"/>
                    </a:cubicBezTo>
                    <a:cubicBezTo>
                      <a:pt x="568" y="2019"/>
                      <a:pt x="673" y="2090"/>
                      <a:pt x="691" y="2090"/>
                    </a:cubicBezTo>
                    <a:cubicBezTo>
                      <a:pt x="692" y="2090"/>
                      <a:pt x="693" y="2090"/>
                      <a:pt x="693" y="2090"/>
                    </a:cubicBezTo>
                    <a:cubicBezTo>
                      <a:pt x="706" y="2077"/>
                      <a:pt x="615" y="1988"/>
                      <a:pt x="507" y="1821"/>
                    </a:cubicBezTo>
                    <a:cubicBezTo>
                      <a:pt x="397" y="1654"/>
                      <a:pt x="277" y="1402"/>
                      <a:pt x="202" y="1106"/>
                    </a:cubicBezTo>
                    <a:cubicBezTo>
                      <a:pt x="127" y="809"/>
                      <a:pt x="99" y="531"/>
                      <a:pt x="77" y="329"/>
                    </a:cubicBezTo>
                    <a:cubicBezTo>
                      <a:pt x="56" y="127"/>
                      <a:pt x="40" y="1"/>
                      <a:pt x="26" y="1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9" name="Google Shape;1939;p49"/>
              <p:cNvSpPr/>
              <p:nvPr/>
            </p:nvSpPr>
            <p:spPr>
              <a:xfrm>
                <a:off x="5417000" y="894950"/>
                <a:ext cx="31800" cy="120400"/>
              </a:xfrm>
              <a:custGeom>
                <a:avLst/>
                <a:gdLst/>
                <a:ahLst/>
                <a:cxnLst/>
                <a:rect l="l" t="t" r="r" b="b"/>
                <a:pathLst>
                  <a:path w="1272" h="4816" extrusionOk="0">
                    <a:moveTo>
                      <a:pt x="1256" y="0"/>
                    </a:moveTo>
                    <a:cubicBezTo>
                      <a:pt x="1246" y="0"/>
                      <a:pt x="1177" y="31"/>
                      <a:pt x="1070" y="104"/>
                    </a:cubicBezTo>
                    <a:cubicBezTo>
                      <a:pt x="956" y="183"/>
                      <a:pt x="801" y="316"/>
                      <a:pt x="649" y="513"/>
                    </a:cubicBezTo>
                    <a:cubicBezTo>
                      <a:pt x="497" y="710"/>
                      <a:pt x="351" y="973"/>
                      <a:pt x="247" y="1286"/>
                    </a:cubicBezTo>
                    <a:cubicBezTo>
                      <a:pt x="144" y="1598"/>
                      <a:pt x="81" y="1956"/>
                      <a:pt x="53" y="2332"/>
                    </a:cubicBezTo>
                    <a:cubicBezTo>
                      <a:pt x="0" y="3083"/>
                      <a:pt x="37" y="3763"/>
                      <a:pt x="89" y="4252"/>
                    </a:cubicBezTo>
                    <a:cubicBezTo>
                      <a:pt x="112" y="4472"/>
                      <a:pt x="138" y="4650"/>
                      <a:pt x="162" y="4783"/>
                    </a:cubicBezTo>
                    <a:cubicBezTo>
                      <a:pt x="178" y="4793"/>
                      <a:pt x="193" y="4805"/>
                      <a:pt x="209" y="4816"/>
                    </a:cubicBezTo>
                    <a:cubicBezTo>
                      <a:pt x="198" y="4680"/>
                      <a:pt x="180" y="4485"/>
                      <a:pt x="164" y="4245"/>
                    </a:cubicBezTo>
                    <a:cubicBezTo>
                      <a:pt x="131" y="3759"/>
                      <a:pt x="107" y="3082"/>
                      <a:pt x="158" y="2340"/>
                    </a:cubicBezTo>
                    <a:cubicBezTo>
                      <a:pt x="186" y="1969"/>
                      <a:pt x="245" y="1621"/>
                      <a:pt x="341" y="1316"/>
                    </a:cubicBezTo>
                    <a:cubicBezTo>
                      <a:pt x="436" y="1012"/>
                      <a:pt x="570" y="754"/>
                      <a:pt x="709" y="558"/>
                    </a:cubicBezTo>
                    <a:cubicBezTo>
                      <a:pt x="991" y="161"/>
                      <a:pt x="1272" y="17"/>
                      <a:pt x="1258" y="1"/>
                    </a:cubicBezTo>
                    <a:cubicBezTo>
                      <a:pt x="1258" y="0"/>
                      <a:pt x="1257" y="0"/>
                      <a:pt x="1256" y="0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0" name="Google Shape;1940;p49"/>
              <p:cNvSpPr/>
              <p:nvPr/>
            </p:nvSpPr>
            <p:spPr>
              <a:xfrm>
                <a:off x="5436375" y="912700"/>
                <a:ext cx="18575" cy="67275"/>
              </a:xfrm>
              <a:custGeom>
                <a:avLst/>
                <a:gdLst/>
                <a:ahLst/>
                <a:cxnLst/>
                <a:rect l="l" t="t" r="r" b="b"/>
                <a:pathLst>
                  <a:path w="743" h="2691" extrusionOk="0">
                    <a:moveTo>
                      <a:pt x="712" y="0"/>
                    </a:moveTo>
                    <a:cubicBezTo>
                      <a:pt x="696" y="0"/>
                      <a:pt x="593" y="121"/>
                      <a:pt x="467" y="337"/>
                    </a:cubicBezTo>
                    <a:cubicBezTo>
                      <a:pt x="336" y="559"/>
                      <a:pt x="190" y="890"/>
                      <a:pt x="100" y="1276"/>
                    </a:cubicBezTo>
                    <a:cubicBezTo>
                      <a:pt x="13" y="1662"/>
                      <a:pt x="1" y="2023"/>
                      <a:pt x="21" y="2280"/>
                    </a:cubicBezTo>
                    <a:cubicBezTo>
                      <a:pt x="41" y="2536"/>
                      <a:pt x="83" y="2691"/>
                      <a:pt x="96" y="2691"/>
                    </a:cubicBezTo>
                    <a:cubicBezTo>
                      <a:pt x="96" y="2691"/>
                      <a:pt x="96" y="2691"/>
                      <a:pt x="96" y="2691"/>
                    </a:cubicBezTo>
                    <a:cubicBezTo>
                      <a:pt x="131" y="2689"/>
                      <a:pt x="26" y="2054"/>
                      <a:pt x="204" y="1300"/>
                    </a:cubicBezTo>
                    <a:cubicBezTo>
                      <a:pt x="373" y="543"/>
                      <a:pt x="743" y="17"/>
                      <a:pt x="713" y="0"/>
                    </a:cubicBezTo>
                    <a:cubicBezTo>
                      <a:pt x="713" y="0"/>
                      <a:pt x="712" y="0"/>
                      <a:pt x="712" y="0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1" name="Google Shape;1941;p49"/>
              <p:cNvSpPr/>
              <p:nvPr/>
            </p:nvSpPr>
            <p:spPr>
              <a:xfrm>
                <a:off x="5449175" y="832650"/>
                <a:ext cx="224875" cy="54100"/>
              </a:xfrm>
              <a:custGeom>
                <a:avLst/>
                <a:gdLst/>
                <a:ahLst/>
                <a:cxnLst/>
                <a:rect l="l" t="t" r="r" b="b"/>
                <a:pathLst>
                  <a:path w="8995" h="2164" extrusionOk="0">
                    <a:moveTo>
                      <a:pt x="7010" y="1"/>
                    </a:moveTo>
                    <a:cubicBezTo>
                      <a:pt x="6751" y="1"/>
                      <a:pt x="6474" y="49"/>
                      <a:pt x="6202" y="150"/>
                    </a:cubicBezTo>
                    <a:cubicBezTo>
                      <a:pt x="5911" y="260"/>
                      <a:pt x="5634" y="424"/>
                      <a:pt x="5333" y="552"/>
                    </a:cubicBezTo>
                    <a:cubicBezTo>
                      <a:pt x="5054" y="675"/>
                      <a:pt x="4745" y="736"/>
                      <a:pt x="4424" y="736"/>
                    </a:cubicBezTo>
                    <a:cubicBezTo>
                      <a:pt x="4400" y="736"/>
                      <a:pt x="4377" y="736"/>
                      <a:pt x="4353" y="735"/>
                    </a:cubicBezTo>
                    <a:cubicBezTo>
                      <a:pt x="3668" y="718"/>
                      <a:pt x="3020" y="524"/>
                      <a:pt x="2406" y="524"/>
                    </a:cubicBezTo>
                    <a:cubicBezTo>
                      <a:pt x="2398" y="524"/>
                      <a:pt x="2390" y="524"/>
                      <a:pt x="2381" y="524"/>
                    </a:cubicBezTo>
                    <a:cubicBezTo>
                      <a:pt x="2368" y="524"/>
                      <a:pt x="2356" y="524"/>
                      <a:pt x="2343" y="524"/>
                    </a:cubicBezTo>
                    <a:cubicBezTo>
                      <a:pt x="1741" y="524"/>
                      <a:pt x="1196" y="684"/>
                      <a:pt x="814" y="941"/>
                    </a:cubicBezTo>
                    <a:cubicBezTo>
                      <a:pt x="421" y="1203"/>
                      <a:pt x="204" y="1535"/>
                      <a:pt x="103" y="1773"/>
                    </a:cubicBezTo>
                    <a:cubicBezTo>
                      <a:pt x="51" y="1893"/>
                      <a:pt x="29" y="1993"/>
                      <a:pt x="14" y="2059"/>
                    </a:cubicBezTo>
                    <a:cubicBezTo>
                      <a:pt x="4" y="2127"/>
                      <a:pt x="0" y="2162"/>
                      <a:pt x="4" y="2163"/>
                    </a:cubicBezTo>
                    <a:cubicBezTo>
                      <a:pt x="4" y="2163"/>
                      <a:pt x="4" y="2163"/>
                      <a:pt x="4" y="2163"/>
                    </a:cubicBezTo>
                    <a:cubicBezTo>
                      <a:pt x="16" y="2163"/>
                      <a:pt x="32" y="2019"/>
                      <a:pt x="141" y="1791"/>
                    </a:cubicBezTo>
                    <a:cubicBezTo>
                      <a:pt x="250" y="1563"/>
                      <a:pt x="470" y="1249"/>
                      <a:pt x="855" y="1004"/>
                    </a:cubicBezTo>
                    <a:cubicBezTo>
                      <a:pt x="1222" y="768"/>
                      <a:pt x="1737" y="622"/>
                      <a:pt x="2312" y="622"/>
                    </a:cubicBezTo>
                    <a:cubicBezTo>
                      <a:pt x="2334" y="622"/>
                      <a:pt x="2357" y="622"/>
                      <a:pt x="2381" y="622"/>
                    </a:cubicBezTo>
                    <a:cubicBezTo>
                      <a:pt x="2682" y="625"/>
                      <a:pt x="2997" y="670"/>
                      <a:pt x="3324" y="724"/>
                    </a:cubicBezTo>
                    <a:cubicBezTo>
                      <a:pt x="3651" y="775"/>
                      <a:pt x="3993" y="834"/>
                      <a:pt x="4351" y="841"/>
                    </a:cubicBezTo>
                    <a:cubicBezTo>
                      <a:pt x="4376" y="842"/>
                      <a:pt x="4400" y="843"/>
                      <a:pt x="4424" y="843"/>
                    </a:cubicBezTo>
                    <a:cubicBezTo>
                      <a:pt x="4756" y="843"/>
                      <a:pt x="5086" y="776"/>
                      <a:pt x="5374" y="648"/>
                    </a:cubicBezTo>
                    <a:cubicBezTo>
                      <a:pt x="5683" y="514"/>
                      <a:pt x="5958" y="349"/>
                      <a:pt x="6238" y="242"/>
                    </a:cubicBezTo>
                    <a:cubicBezTo>
                      <a:pt x="6505" y="139"/>
                      <a:pt x="6777" y="89"/>
                      <a:pt x="7034" y="89"/>
                    </a:cubicBezTo>
                    <a:cubicBezTo>
                      <a:pt x="7045" y="89"/>
                      <a:pt x="7056" y="89"/>
                      <a:pt x="7067" y="90"/>
                    </a:cubicBezTo>
                    <a:cubicBezTo>
                      <a:pt x="7333" y="92"/>
                      <a:pt x="7580" y="140"/>
                      <a:pt x="7796" y="209"/>
                    </a:cubicBezTo>
                    <a:cubicBezTo>
                      <a:pt x="8230" y="352"/>
                      <a:pt x="8533" y="579"/>
                      <a:pt x="8719" y="752"/>
                    </a:cubicBezTo>
                    <a:cubicBezTo>
                      <a:pt x="8898" y="925"/>
                      <a:pt x="8977" y="1043"/>
                      <a:pt x="8990" y="1043"/>
                    </a:cubicBezTo>
                    <a:cubicBezTo>
                      <a:pt x="8990" y="1043"/>
                      <a:pt x="8991" y="1043"/>
                      <a:pt x="8991" y="1043"/>
                    </a:cubicBezTo>
                    <a:cubicBezTo>
                      <a:pt x="8995" y="1041"/>
                      <a:pt x="8975" y="1011"/>
                      <a:pt x="8937" y="954"/>
                    </a:cubicBezTo>
                    <a:cubicBezTo>
                      <a:pt x="8900" y="896"/>
                      <a:pt x="8836" y="819"/>
                      <a:pt x="8747" y="723"/>
                    </a:cubicBezTo>
                    <a:cubicBezTo>
                      <a:pt x="8568" y="538"/>
                      <a:pt x="8264" y="294"/>
                      <a:pt x="7820" y="139"/>
                    </a:cubicBezTo>
                    <a:cubicBezTo>
                      <a:pt x="7598" y="63"/>
                      <a:pt x="7344" y="8"/>
                      <a:pt x="7068" y="1"/>
                    </a:cubicBezTo>
                    <a:cubicBezTo>
                      <a:pt x="7049" y="1"/>
                      <a:pt x="7030" y="1"/>
                      <a:pt x="7010" y="1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2" name="Google Shape;1942;p49"/>
              <p:cNvSpPr/>
              <p:nvPr/>
            </p:nvSpPr>
            <p:spPr>
              <a:xfrm>
                <a:off x="5406000" y="884300"/>
                <a:ext cx="41625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1115" extrusionOk="0">
                    <a:moveTo>
                      <a:pt x="1637" y="1"/>
                    </a:moveTo>
                    <a:cubicBezTo>
                      <a:pt x="1581" y="1"/>
                      <a:pt x="1429" y="22"/>
                      <a:pt x="1217" y="77"/>
                    </a:cubicBezTo>
                    <a:cubicBezTo>
                      <a:pt x="951" y="151"/>
                      <a:pt x="571" y="282"/>
                      <a:pt x="253" y="585"/>
                    </a:cubicBezTo>
                    <a:cubicBezTo>
                      <a:pt x="178" y="657"/>
                      <a:pt x="113" y="736"/>
                      <a:pt x="57" y="816"/>
                    </a:cubicBezTo>
                    <a:cubicBezTo>
                      <a:pt x="34" y="915"/>
                      <a:pt x="15" y="1015"/>
                      <a:pt x="0" y="1115"/>
                    </a:cubicBezTo>
                    <a:cubicBezTo>
                      <a:pt x="76" y="958"/>
                      <a:pt x="180" y="799"/>
                      <a:pt x="326" y="661"/>
                    </a:cubicBezTo>
                    <a:cubicBezTo>
                      <a:pt x="623" y="379"/>
                      <a:pt x="983" y="239"/>
                      <a:pt x="1238" y="149"/>
                    </a:cubicBezTo>
                    <a:cubicBezTo>
                      <a:pt x="1498" y="62"/>
                      <a:pt x="1665" y="21"/>
                      <a:pt x="1661" y="5"/>
                    </a:cubicBezTo>
                    <a:cubicBezTo>
                      <a:pt x="1660" y="2"/>
                      <a:pt x="1652" y="1"/>
                      <a:pt x="1637" y="1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3" name="Google Shape;1943;p49"/>
              <p:cNvSpPr/>
              <p:nvPr/>
            </p:nvSpPr>
            <p:spPr>
              <a:xfrm>
                <a:off x="5450650" y="856350"/>
                <a:ext cx="2218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8875" h="1765" extrusionOk="0">
                    <a:moveTo>
                      <a:pt x="6950" y="1"/>
                    </a:moveTo>
                    <a:cubicBezTo>
                      <a:pt x="6809" y="1"/>
                      <a:pt x="6665" y="14"/>
                      <a:pt x="6519" y="41"/>
                    </a:cubicBezTo>
                    <a:cubicBezTo>
                      <a:pt x="6205" y="95"/>
                      <a:pt x="5895" y="228"/>
                      <a:pt x="5598" y="391"/>
                    </a:cubicBezTo>
                    <a:cubicBezTo>
                      <a:pt x="5299" y="553"/>
                      <a:pt x="5004" y="740"/>
                      <a:pt x="4681" y="880"/>
                    </a:cubicBezTo>
                    <a:cubicBezTo>
                      <a:pt x="4358" y="1021"/>
                      <a:pt x="4015" y="1080"/>
                      <a:pt x="3683" y="1089"/>
                    </a:cubicBezTo>
                    <a:cubicBezTo>
                      <a:pt x="3651" y="1090"/>
                      <a:pt x="3619" y="1090"/>
                      <a:pt x="3588" y="1090"/>
                    </a:cubicBezTo>
                    <a:cubicBezTo>
                      <a:pt x="3289" y="1090"/>
                      <a:pt x="3000" y="1054"/>
                      <a:pt x="2725" y="1006"/>
                    </a:cubicBezTo>
                    <a:cubicBezTo>
                      <a:pt x="2422" y="953"/>
                      <a:pt x="2135" y="882"/>
                      <a:pt x="1860" y="840"/>
                    </a:cubicBezTo>
                    <a:cubicBezTo>
                      <a:pt x="1690" y="813"/>
                      <a:pt x="1524" y="797"/>
                      <a:pt x="1367" y="797"/>
                    </a:cubicBezTo>
                    <a:cubicBezTo>
                      <a:pt x="1269" y="797"/>
                      <a:pt x="1174" y="803"/>
                      <a:pt x="1083" y="816"/>
                    </a:cubicBezTo>
                    <a:cubicBezTo>
                      <a:pt x="603" y="885"/>
                      <a:pt x="274" y="1152"/>
                      <a:pt x="133" y="1377"/>
                    </a:cubicBezTo>
                    <a:cubicBezTo>
                      <a:pt x="61" y="1490"/>
                      <a:pt x="30" y="1591"/>
                      <a:pt x="14" y="1659"/>
                    </a:cubicBezTo>
                    <a:cubicBezTo>
                      <a:pt x="3" y="1728"/>
                      <a:pt x="1" y="1765"/>
                      <a:pt x="4" y="1765"/>
                    </a:cubicBezTo>
                    <a:cubicBezTo>
                      <a:pt x="4" y="1765"/>
                      <a:pt x="5" y="1765"/>
                      <a:pt x="5" y="1765"/>
                    </a:cubicBezTo>
                    <a:cubicBezTo>
                      <a:pt x="17" y="1765"/>
                      <a:pt x="21" y="1610"/>
                      <a:pt x="168" y="1400"/>
                    </a:cubicBezTo>
                    <a:cubicBezTo>
                      <a:pt x="312" y="1192"/>
                      <a:pt x="635" y="946"/>
                      <a:pt x="1093" y="891"/>
                    </a:cubicBezTo>
                    <a:cubicBezTo>
                      <a:pt x="1168" y="881"/>
                      <a:pt x="1245" y="877"/>
                      <a:pt x="1325" y="877"/>
                    </a:cubicBezTo>
                    <a:cubicBezTo>
                      <a:pt x="1490" y="877"/>
                      <a:pt x="1664" y="895"/>
                      <a:pt x="1846" y="926"/>
                    </a:cubicBezTo>
                    <a:cubicBezTo>
                      <a:pt x="2115" y="971"/>
                      <a:pt x="2400" y="1045"/>
                      <a:pt x="2707" y="1102"/>
                    </a:cubicBezTo>
                    <a:cubicBezTo>
                      <a:pt x="2992" y="1154"/>
                      <a:pt x="3294" y="1193"/>
                      <a:pt x="3609" y="1193"/>
                    </a:cubicBezTo>
                    <a:cubicBezTo>
                      <a:pt x="3634" y="1193"/>
                      <a:pt x="3660" y="1193"/>
                      <a:pt x="3685" y="1193"/>
                    </a:cubicBezTo>
                    <a:cubicBezTo>
                      <a:pt x="4028" y="1186"/>
                      <a:pt x="4386" y="1124"/>
                      <a:pt x="4722" y="977"/>
                    </a:cubicBezTo>
                    <a:cubicBezTo>
                      <a:pt x="5057" y="833"/>
                      <a:pt x="5353" y="643"/>
                      <a:pt x="5647" y="482"/>
                    </a:cubicBezTo>
                    <a:cubicBezTo>
                      <a:pt x="5941" y="320"/>
                      <a:pt x="6237" y="192"/>
                      <a:pt x="6536" y="137"/>
                    </a:cubicBezTo>
                    <a:cubicBezTo>
                      <a:pt x="6685" y="108"/>
                      <a:pt x="6833" y="94"/>
                      <a:pt x="6976" y="94"/>
                    </a:cubicBezTo>
                    <a:cubicBezTo>
                      <a:pt x="7408" y="94"/>
                      <a:pt x="7802" y="218"/>
                      <a:pt x="8085" y="414"/>
                    </a:cubicBezTo>
                    <a:cubicBezTo>
                      <a:pt x="8470" y="672"/>
                      <a:pt x="8671" y="1011"/>
                      <a:pt x="8763" y="1249"/>
                    </a:cubicBezTo>
                    <a:cubicBezTo>
                      <a:pt x="8856" y="1490"/>
                      <a:pt x="8859" y="1639"/>
                      <a:pt x="8871" y="1639"/>
                    </a:cubicBezTo>
                    <a:cubicBezTo>
                      <a:pt x="8871" y="1639"/>
                      <a:pt x="8871" y="1639"/>
                      <a:pt x="8871" y="1639"/>
                    </a:cubicBezTo>
                    <a:cubicBezTo>
                      <a:pt x="8874" y="1639"/>
                      <a:pt x="8874" y="1602"/>
                      <a:pt x="8869" y="1533"/>
                    </a:cubicBezTo>
                    <a:cubicBezTo>
                      <a:pt x="8860" y="1464"/>
                      <a:pt x="8846" y="1361"/>
                      <a:pt x="8802" y="1235"/>
                    </a:cubicBezTo>
                    <a:cubicBezTo>
                      <a:pt x="8720" y="987"/>
                      <a:pt x="8523" y="629"/>
                      <a:pt x="8128" y="352"/>
                    </a:cubicBezTo>
                    <a:cubicBezTo>
                      <a:pt x="7830" y="138"/>
                      <a:pt x="7410" y="1"/>
                      <a:pt x="6950" y="1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4" name="Google Shape;1944;p49"/>
              <p:cNvSpPr/>
              <p:nvPr/>
            </p:nvSpPr>
            <p:spPr>
              <a:xfrm>
                <a:off x="5457325" y="880200"/>
                <a:ext cx="200850" cy="35850"/>
              </a:xfrm>
              <a:custGeom>
                <a:avLst/>
                <a:gdLst/>
                <a:ahLst/>
                <a:cxnLst/>
                <a:rect l="l" t="t" r="r" b="b"/>
                <a:pathLst>
                  <a:path w="8034" h="1434" extrusionOk="0">
                    <a:moveTo>
                      <a:pt x="7041" y="0"/>
                    </a:moveTo>
                    <a:cubicBezTo>
                      <a:pt x="7024" y="0"/>
                      <a:pt x="7006" y="1"/>
                      <a:pt x="6989" y="1"/>
                    </a:cubicBezTo>
                    <a:cubicBezTo>
                      <a:pt x="6785" y="4"/>
                      <a:pt x="6566" y="66"/>
                      <a:pt x="6351" y="161"/>
                    </a:cubicBezTo>
                    <a:cubicBezTo>
                      <a:pt x="6135" y="256"/>
                      <a:pt x="5920" y="385"/>
                      <a:pt x="5696" y="519"/>
                    </a:cubicBezTo>
                    <a:cubicBezTo>
                      <a:pt x="5471" y="652"/>
                      <a:pt x="5235" y="786"/>
                      <a:pt x="4972" y="880"/>
                    </a:cubicBezTo>
                    <a:cubicBezTo>
                      <a:pt x="4709" y="973"/>
                      <a:pt x="4422" y="1031"/>
                      <a:pt x="4126" y="1058"/>
                    </a:cubicBezTo>
                    <a:cubicBezTo>
                      <a:pt x="3980" y="1071"/>
                      <a:pt x="3835" y="1076"/>
                      <a:pt x="3692" y="1076"/>
                    </a:cubicBezTo>
                    <a:cubicBezTo>
                      <a:pt x="3254" y="1076"/>
                      <a:pt x="2833" y="1024"/>
                      <a:pt x="2446" y="968"/>
                    </a:cubicBezTo>
                    <a:cubicBezTo>
                      <a:pt x="1970" y="902"/>
                      <a:pt x="1540" y="802"/>
                      <a:pt x="1157" y="802"/>
                    </a:cubicBezTo>
                    <a:cubicBezTo>
                      <a:pt x="1125" y="802"/>
                      <a:pt x="1093" y="803"/>
                      <a:pt x="1062" y="804"/>
                    </a:cubicBezTo>
                    <a:cubicBezTo>
                      <a:pt x="656" y="817"/>
                      <a:pt x="347" y="983"/>
                      <a:pt x="190" y="1142"/>
                    </a:cubicBezTo>
                    <a:cubicBezTo>
                      <a:pt x="108" y="1222"/>
                      <a:pt x="61" y="1297"/>
                      <a:pt x="35" y="1349"/>
                    </a:cubicBezTo>
                    <a:cubicBezTo>
                      <a:pt x="8" y="1402"/>
                      <a:pt x="0" y="1432"/>
                      <a:pt x="3" y="1433"/>
                    </a:cubicBezTo>
                    <a:cubicBezTo>
                      <a:pt x="3" y="1433"/>
                      <a:pt x="3" y="1433"/>
                      <a:pt x="4" y="1433"/>
                    </a:cubicBezTo>
                    <a:cubicBezTo>
                      <a:pt x="15" y="1433"/>
                      <a:pt x="59" y="1313"/>
                      <a:pt x="217" y="1173"/>
                    </a:cubicBezTo>
                    <a:cubicBezTo>
                      <a:pt x="377" y="1030"/>
                      <a:pt x="674" y="881"/>
                      <a:pt x="1064" y="880"/>
                    </a:cubicBezTo>
                    <a:cubicBezTo>
                      <a:pt x="1081" y="879"/>
                      <a:pt x="1097" y="879"/>
                      <a:pt x="1114" y="879"/>
                    </a:cubicBezTo>
                    <a:cubicBezTo>
                      <a:pt x="1492" y="879"/>
                      <a:pt x="1935" y="990"/>
                      <a:pt x="2431" y="1064"/>
                    </a:cubicBezTo>
                    <a:cubicBezTo>
                      <a:pt x="2825" y="1124"/>
                      <a:pt x="3256" y="1181"/>
                      <a:pt x="3708" y="1181"/>
                    </a:cubicBezTo>
                    <a:cubicBezTo>
                      <a:pt x="3849" y="1181"/>
                      <a:pt x="3992" y="1176"/>
                      <a:pt x="4136" y="1163"/>
                    </a:cubicBezTo>
                    <a:cubicBezTo>
                      <a:pt x="4440" y="1136"/>
                      <a:pt x="4735" y="1076"/>
                      <a:pt x="5007" y="976"/>
                    </a:cubicBezTo>
                    <a:cubicBezTo>
                      <a:pt x="5281" y="880"/>
                      <a:pt x="5523" y="738"/>
                      <a:pt x="5746" y="602"/>
                    </a:cubicBezTo>
                    <a:cubicBezTo>
                      <a:pt x="5970" y="467"/>
                      <a:pt x="6179" y="337"/>
                      <a:pt x="6387" y="241"/>
                    </a:cubicBezTo>
                    <a:cubicBezTo>
                      <a:pt x="6596" y="145"/>
                      <a:pt x="6799" y="83"/>
                      <a:pt x="6992" y="76"/>
                    </a:cubicBezTo>
                    <a:cubicBezTo>
                      <a:pt x="7021" y="75"/>
                      <a:pt x="7049" y="74"/>
                      <a:pt x="7077" y="74"/>
                    </a:cubicBezTo>
                    <a:cubicBezTo>
                      <a:pt x="7425" y="74"/>
                      <a:pt x="7698" y="204"/>
                      <a:pt x="7838" y="343"/>
                    </a:cubicBezTo>
                    <a:cubicBezTo>
                      <a:pt x="7992" y="490"/>
                      <a:pt x="8015" y="619"/>
                      <a:pt x="8029" y="619"/>
                    </a:cubicBezTo>
                    <a:cubicBezTo>
                      <a:pt x="8030" y="619"/>
                      <a:pt x="8030" y="619"/>
                      <a:pt x="8030" y="618"/>
                    </a:cubicBezTo>
                    <a:cubicBezTo>
                      <a:pt x="8034" y="618"/>
                      <a:pt x="8026" y="588"/>
                      <a:pt x="8008" y="531"/>
                    </a:cubicBezTo>
                    <a:cubicBezTo>
                      <a:pt x="7997" y="503"/>
                      <a:pt x="7979" y="472"/>
                      <a:pt x="7960" y="432"/>
                    </a:cubicBezTo>
                    <a:cubicBezTo>
                      <a:pt x="7933" y="398"/>
                      <a:pt x="7908" y="354"/>
                      <a:pt x="7867" y="314"/>
                    </a:cubicBezTo>
                    <a:cubicBezTo>
                      <a:pt x="7722" y="154"/>
                      <a:pt x="7424" y="0"/>
                      <a:pt x="7041" y="0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5" name="Google Shape;1945;p49"/>
              <p:cNvSpPr/>
              <p:nvPr/>
            </p:nvSpPr>
            <p:spPr>
              <a:xfrm>
                <a:off x="5652975" y="913000"/>
                <a:ext cx="15525" cy="8937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3575" extrusionOk="0">
                    <a:moveTo>
                      <a:pt x="98" y="1"/>
                    </a:moveTo>
                    <a:cubicBezTo>
                      <a:pt x="84" y="1"/>
                      <a:pt x="44" y="202"/>
                      <a:pt x="23" y="531"/>
                    </a:cubicBezTo>
                    <a:cubicBezTo>
                      <a:pt x="1" y="862"/>
                      <a:pt x="5" y="1324"/>
                      <a:pt x="76" y="1826"/>
                    </a:cubicBezTo>
                    <a:cubicBezTo>
                      <a:pt x="148" y="2329"/>
                      <a:pt x="272" y="2774"/>
                      <a:pt x="386" y="3085"/>
                    </a:cubicBezTo>
                    <a:cubicBezTo>
                      <a:pt x="497" y="3393"/>
                      <a:pt x="591" y="3574"/>
                      <a:pt x="604" y="3574"/>
                    </a:cubicBezTo>
                    <a:cubicBezTo>
                      <a:pt x="605" y="3574"/>
                      <a:pt x="605" y="3574"/>
                      <a:pt x="605" y="3574"/>
                    </a:cubicBezTo>
                    <a:cubicBezTo>
                      <a:pt x="621" y="3568"/>
                      <a:pt x="551" y="3376"/>
                      <a:pt x="457" y="3062"/>
                    </a:cubicBezTo>
                    <a:cubicBezTo>
                      <a:pt x="362" y="2748"/>
                      <a:pt x="251" y="2307"/>
                      <a:pt x="181" y="1812"/>
                    </a:cubicBezTo>
                    <a:cubicBezTo>
                      <a:pt x="111" y="1316"/>
                      <a:pt x="94" y="862"/>
                      <a:pt x="98" y="534"/>
                    </a:cubicBezTo>
                    <a:cubicBezTo>
                      <a:pt x="100" y="206"/>
                      <a:pt x="113" y="2"/>
                      <a:pt x="98" y="1"/>
                    </a:cubicBezTo>
                    <a:cubicBezTo>
                      <a:pt x="98" y="1"/>
                      <a:pt x="98" y="1"/>
                      <a:pt x="98" y="1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6" name="Google Shape;1946;p49"/>
              <p:cNvSpPr/>
              <p:nvPr/>
            </p:nvSpPr>
            <p:spPr>
              <a:xfrm>
                <a:off x="5666375" y="913000"/>
                <a:ext cx="12900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516" h="3222" extrusionOk="0">
                    <a:moveTo>
                      <a:pt x="53" y="1"/>
                    </a:moveTo>
                    <a:cubicBezTo>
                      <a:pt x="42" y="1"/>
                      <a:pt x="1" y="183"/>
                      <a:pt x="15" y="482"/>
                    </a:cubicBezTo>
                    <a:cubicBezTo>
                      <a:pt x="20" y="631"/>
                      <a:pt x="45" y="807"/>
                      <a:pt x="80" y="1001"/>
                    </a:cubicBezTo>
                    <a:cubicBezTo>
                      <a:pt x="119" y="1194"/>
                      <a:pt x="169" y="1405"/>
                      <a:pt x="224" y="1623"/>
                    </a:cubicBezTo>
                    <a:cubicBezTo>
                      <a:pt x="279" y="1841"/>
                      <a:pt x="330" y="2049"/>
                      <a:pt x="369" y="2238"/>
                    </a:cubicBezTo>
                    <a:cubicBezTo>
                      <a:pt x="404" y="2429"/>
                      <a:pt x="431" y="2601"/>
                      <a:pt x="439" y="2747"/>
                    </a:cubicBezTo>
                    <a:cubicBezTo>
                      <a:pt x="459" y="3037"/>
                      <a:pt x="433" y="3219"/>
                      <a:pt x="451" y="3222"/>
                    </a:cubicBezTo>
                    <a:cubicBezTo>
                      <a:pt x="452" y="3222"/>
                      <a:pt x="452" y="3222"/>
                      <a:pt x="452" y="3222"/>
                    </a:cubicBezTo>
                    <a:cubicBezTo>
                      <a:pt x="463" y="3222"/>
                      <a:pt x="515" y="3042"/>
                      <a:pt x="514" y="2743"/>
                    </a:cubicBezTo>
                    <a:cubicBezTo>
                      <a:pt x="515" y="2593"/>
                      <a:pt x="495" y="2416"/>
                      <a:pt x="465" y="2221"/>
                    </a:cubicBezTo>
                    <a:cubicBezTo>
                      <a:pt x="431" y="2026"/>
                      <a:pt x="382" y="1816"/>
                      <a:pt x="327" y="1597"/>
                    </a:cubicBezTo>
                    <a:cubicBezTo>
                      <a:pt x="272" y="1378"/>
                      <a:pt x="218" y="1171"/>
                      <a:pt x="176" y="982"/>
                    </a:cubicBezTo>
                    <a:cubicBezTo>
                      <a:pt x="136" y="793"/>
                      <a:pt x="105" y="621"/>
                      <a:pt x="90" y="476"/>
                    </a:cubicBezTo>
                    <a:cubicBezTo>
                      <a:pt x="58" y="185"/>
                      <a:pt x="72" y="2"/>
                      <a:pt x="53" y="1"/>
                    </a:cubicBezTo>
                    <a:cubicBezTo>
                      <a:pt x="53" y="1"/>
                      <a:pt x="53" y="1"/>
                      <a:pt x="53" y="1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7" name="Google Shape;1947;p49"/>
              <p:cNvSpPr/>
              <p:nvPr/>
            </p:nvSpPr>
            <p:spPr>
              <a:xfrm>
                <a:off x="5674925" y="903350"/>
                <a:ext cx="13050" cy="336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344" extrusionOk="0">
                    <a:moveTo>
                      <a:pt x="27" y="0"/>
                    </a:moveTo>
                    <a:cubicBezTo>
                      <a:pt x="25" y="0"/>
                      <a:pt x="24" y="1"/>
                      <a:pt x="23" y="2"/>
                    </a:cubicBezTo>
                    <a:cubicBezTo>
                      <a:pt x="0" y="24"/>
                      <a:pt x="257" y="247"/>
                      <a:pt x="362" y="631"/>
                    </a:cubicBezTo>
                    <a:cubicBezTo>
                      <a:pt x="474" y="1013"/>
                      <a:pt x="374" y="1337"/>
                      <a:pt x="405" y="1344"/>
                    </a:cubicBezTo>
                    <a:cubicBezTo>
                      <a:pt x="406" y="1344"/>
                      <a:pt x="406" y="1344"/>
                      <a:pt x="407" y="1344"/>
                    </a:cubicBezTo>
                    <a:cubicBezTo>
                      <a:pt x="420" y="1344"/>
                      <a:pt x="461" y="1270"/>
                      <a:pt x="489" y="1138"/>
                    </a:cubicBezTo>
                    <a:cubicBezTo>
                      <a:pt x="517" y="1003"/>
                      <a:pt x="522" y="807"/>
                      <a:pt x="463" y="602"/>
                    </a:cubicBezTo>
                    <a:cubicBezTo>
                      <a:pt x="405" y="397"/>
                      <a:pt x="298" y="232"/>
                      <a:pt x="203" y="133"/>
                    </a:cubicBezTo>
                    <a:cubicBezTo>
                      <a:pt x="117" y="42"/>
                      <a:pt x="45" y="0"/>
                      <a:pt x="27" y="0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8" name="Google Shape;1948;p49"/>
              <p:cNvSpPr/>
              <p:nvPr/>
            </p:nvSpPr>
            <p:spPr>
              <a:xfrm>
                <a:off x="5400400" y="823000"/>
                <a:ext cx="286050" cy="162875"/>
              </a:xfrm>
              <a:custGeom>
                <a:avLst/>
                <a:gdLst/>
                <a:ahLst/>
                <a:cxnLst/>
                <a:rect l="l" t="t" r="r" b="b"/>
                <a:pathLst>
                  <a:path w="11442" h="6515" extrusionOk="0">
                    <a:moveTo>
                      <a:pt x="8815" y="0"/>
                    </a:moveTo>
                    <a:cubicBezTo>
                      <a:pt x="8201" y="0"/>
                      <a:pt x="7605" y="227"/>
                      <a:pt x="6993" y="300"/>
                    </a:cubicBezTo>
                    <a:cubicBezTo>
                      <a:pt x="6812" y="322"/>
                      <a:pt x="6631" y="330"/>
                      <a:pt x="6448" y="330"/>
                    </a:cubicBezTo>
                    <a:cubicBezTo>
                      <a:pt x="5883" y="330"/>
                      <a:pt x="5313" y="251"/>
                      <a:pt x="4750" y="251"/>
                    </a:cubicBezTo>
                    <a:cubicBezTo>
                      <a:pt x="4467" y="251"/>
                      <a:pt x="4186" y="271"/>
                      <a:pt x="3909" y="331"/>
                    </a:cubicBezTo>
                    <a:cubicBezTo>
                      <a:pt x="3072" y="511"/>
                      <a:pt x="2324" y="1063"/>
                      <a:pt x="1907" y="1809"/>
                    </a:cubicBezTo>
                    <a:cubicBezTo>
                      <a:pt x="1880" y="1858"/>
                      <a:pt x="1851" y="1910"/>
                      <a:pt x="1801" y="1935"/>
                    </a:cubicBezTo>
                    <a:cubicBezTo>
                      <a:pt x="1775" y="1948"/>
                      <a:pt x="1747" y="1952"/>
                      <a:pt x="1717" y="1952"/>
                    </a:cubicBezTo>
                    <a:cubicBezTo>
                      <a:pt x="1690" y="1952"/>
                      <a:pt x="1662" y="1949"/>
                      <a:pt x="1634" y="1946"/>
                    </a:cubicBezTo>
                    <a:cubicBezTo>
                      <a:pt x="1598" y="1943"/>
                      <a:pt x="1563" y="1941"/>
                      <a:pt x="1528" y="1941"/>
                    </a:cubicBezTo>
                    <a:cubicBezTo>
                      <a:pt x="890" y="1941"/>
                      <a:pt x="502" y="2491"/>
                      <a:pt x="333" y="3061"/>
                    </a:cubicBezTo>
                    <a:cubicBezTo>
                      <a:pt x="1" y="4180"/>
                      <a:pt x="279" y="5345"/>
                      <a:pt x="463" y="6514"/>
                    </a:cubicBezTo>
                    <a:cubicBezTo>
                      <a:pt x="403" y="5108"/>
                      <a:pt x="684" y="3367"/>
                      <a:pt x="2015" y="2959"/>
                    </a:cubicBezTo>
                    <a:cubicBezTo>
                      <a:pt x="2007" y="2241"/>
                      <a:pt x="2694" y="1720"/>
                      <a:pt x="3348" y="1492"/>
                    </a:cubicBezTo>
                    <a:cubicBezTo>
                      <a:pt x="3703" y="1369"/>
                      <a:pt x="4067" y="1331"/>
                      <a:pt x="4434" y="1331"/>
                    </a:cubicBezTo>
                    <a:cubicBezTo>
                      <a:pt x="5000" y="1331"/>
                      <a:pt x="5576" y="1420"/>
                      <a:pt x="6143" y="1420"/>
                    </a:cubicBezTo>
                    <a:cubicBezTo>
                      <a:pt x="6453" y="1420"/>
                      <a:pt x="6761" y="1393"/>
                      <a:pt x="7063" y="1312"/>
                    </a:cubicBezTo>
                    <a:cubicBezTo>
                      <a:pt x="7857" y="1099"/>
                      <a:pt x="8695" y="637"/>
                      <a:pt x="9528" y="637"/>
                    </a:cubicBezTo>
                    <a:cubicBezTo>
                      <a:pt x="9857" y="637"/>
                      <a:pt x="10184" y="709"/>
                      <a:pt x="10508" y="896"/>
                    </a:cubicBezTo>
                    <a:cubicBezTo>
                      <a:pt x="10997" y="1179"/>
                      <a:pt x="11295" y="1606"/>
                      <a:pt x="11415" y="2093"/>
                    </a:cubicBezTo>
                    <a:cubicBezTo>
                      <a:pt x="11433" y="2008"/>
                      <a:pt x="11441" y="1922"/>
                      <a:pt x="11438" y="1840"/>
                    </a:cubicBezTo>
                    <a:cubicBezTo>
                      <a:pt x="11422" y="1502"/>
                      <a:pt x="11230" y="1135"/>
                      <a:pt x="11028" y="875"/>
                    </a:cubicBezTo>
                    <a:cubicBezTo>
                      <a:pt x="10448" y="126"/>
                      <a:pt x="9812" y="47"/>
                      <a:pt x="8932" y="3"/>
                    </a:cubicBezTo>
                    <a:cubicBezTo>
                      <a:pt x="8893" y="1"/>
                      <a:pt x="8854" y="0"/>
                      <a:pt x="8815" y="0"/>
                    </a:cubicBezTo>
                    <a:close/>
                  </a:path>
                </a:pathLst>
              </a:custGeom>
              <a:solidFill>
                <a:srgbClr val="89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9" name="Google Shape;1949;p49"/>
              <p:cNvSpPr/>
              <p:nvPr/>
            </p:nvSpPr>
            <p:spPr>
              <a:xfrm>
                <a:off x="5537625" y="1016025"/>
                <a:ext cx="2672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1879" extrusionOk="0">
                    <a:moveTo>
                      <a:pt x="295" y="1"/>
                    </a:moveTo>
                    <a:cubicBezTo>
                      <a:pt x="132" y="206"/>
                      <a:pt x="52" y="475"/>
                      <a:pt x="72" y="737"/>
                    </a:cubicBezTo>
                    <a:lnTo>
                      <a:pt x="72" y="737"/>
                    </a:lnTo>
                    <a:cubicBezTo>
                      <a:pt x="15" y="945"/>
                      <a:pt x="0" y="1164"/>
                      <a:pt x="62" y="1368"/>
                    </a:cubicBezTo>
                    <a:cubicBezTo>
                      <a:pt x="147" y="1644"/>
                      <a:pt x="400" y="1879"/>
                      <a:pt x="687" y="1879"/>
                    </a:cubicBezTo>
                    <a:cubicBezTo>
                      <a:pt x="695" y="1879"/>
                      <a:pt x="704" y="1878"/>
                      <a:pt x="713" y="1878"/>
                    </a:cubicBezTo>
                    <a:cubicBezTo>
                      <a:pt x="797" y="1875"/>
                      <a:pt x="886" y="1847"/>
                      <a:pt x="941" y="1782"/>
                    </a:cubicBezTo>
                    <a:cubicBezTo>
                      <a:pt x="959" y="1759"/>
                      <a:pt x="973" y="1733"/>
                      <a:pt x="984" y="1707"/>
                    </a:cubicBezTo>
                    <a:cubicBezTo>
                      <a:pt x="1068" y="1511"/>
                      <a:pt x="1019" y="1281"/>
                      <a:pt x="919" y="1093"/>
                    </a:cubicBezTo>
                    <a:cubicBezTo>
                      <a:pt x="818" y="906"/>
                      <a:pt x="671" y="749"/>
                      <a:pt x="543" y="579"/>
                    </a:cubicBezTo>
                    <a:cubicBezTo>
                      <a:pt x="416" y="408"/>
                      <a:pt x="304" y="213"/>
                      <a:pt x="295" y="1"/>
                    </a:cubicBezTo>
                    <a:close/>
                  </a:path>
                </a:pathLst>
              </a:custGeom>
              <a:solidFill>
                <a:srgbClr val="AB73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0" name="Google Shape;1950;p49"/>
              <p:cNvSpPr/>
              <p:nvPr/>
            </p:nvSpPr>
            <p:spPr>
              <a:xfrm>
                <a:off x="5536800" y="1015425"/>
                <a:ext cx="201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807" h="2022" extrusionOk="0">
                    <a:moveTo>
                      <a:pt x="280" y="1"/>
                    </a:moveTo>
                    <a:cubicBezTo>
                      <a:pt x="260" y="1"/>
                      <a:pt x="192" y="121"/>
                      <a:pt x="127" y="330"/>
                    </a:cubicBezTo>
                    <a:cubicBezTo>
                      <a:pt x="60" y="544"/>
                      <a:pt x="0" y="853"/>
                      <a:pt x="12" y="1201"/>
                    </a:cubicBezTo>
                    <a:cubicBezTo>
                      <a:pt x="20" y="1375"/>
                      <a:pt x="56" y="1547"/>
                      <a:pt x="133" y="1686"/>
                    </a:cubicBezTo>
                    <a:cubicBezTo>
                      <a:pt x="208" y="1829"/>
                      <a:pt x="327" y="1925"/>
                      <a:pt x="435" y="1974"/>
                    </a:cubicBezTo>
                    <a:cubicBezTo>
                      <a:pt x="512" y="2009"/>
                      <a:pt x="585" y="2021"/>
                      <a:pt x="644" y="2021"/>
                    </a:cubicBezTo>
                    <a:cubicBezTo>
                      <a:pt x="670" y="2021"/>
                      <a:pt x="692" y="2019"/>
                      <a:pt x="712" y="2016"/>
                    </a:cubicBezTo>
                    <a:cubicBezTo>
                      <a:pt x="777" y="2002"/>
                      <a:pt x="807" y="1980"/>
                      <a:pt x="804" y="1972"/>
                    </a:cubicBezTo>
                    <a:cubicBezTo>
                      <a:pt x="801" y="1948"/>
                      <a:pt x="658" y="1992"/>
                      <a:pt x="482" y="1884"/>
                    </a:cubicBezTo>
                    <a:cubicBezTo>
                      <a:pt x="397" y="1831"/>
                      <a:pt x="307" y="1746"/>
                      <a:pt x="251" y="1625"/>
                    </a:cubicBezTo>
                    <a:cubicBezTo>
                      <a:pt x="191" y="1506"/>
                      <a:pt x="163" y="1355"/>
                      <a:pt x="156" y="1194"/>
                    </a:cubicBezTo>
                    <a:cubicBezTo>
                      <a:pt x="132" y="535"/>
                      <a:pt x="323" y="14"/>
                      <a:pt x="281" y="1"/>
                    </a:cubicBezTo>
                    <a:cubicBezTo>
                      <a:pt x="281" y="1"/>
                      <a:pt x="280" y="1"/>
                      <a:pt x="280" y="1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1" name="Google Shape;1951;p49"/>
              <p:cNvSpPr/>
              <p:nvPr/>
            </p:nvSpPr>
            <p:spPr>
              <a:xfrm>
                <a:off x="5558550" y="1055100"/>
                <a:ext cx="72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89" h="241" extrusionOk="0">
                    <a:moveTo>
                      <a:pt x="229" y="0"/>
                    </a:moveTo>
                    <a:cubicBezTo>
                      <a:pt x="194" y="0"/>
                      <a:pt x="143" y="25"/>
                      <a:pt x="96" y="67"/>
                    </a:cubicBezTo>
                    <a:cubicBezTo>
                      <a:pt x="31" y="127"/>
                      <a:pt x="1" y="199"/>
                      <a:pt x="28" y="228"/>
                    </a:cubicBezTo>
                    <a:cubicBezTo>
                      <a:pt x="35" y="236"/>
                      <a:pt x="47" y="240"/>
                      <a:pt x="61" y="240"/>
                    </a:cubicBezTo>
                    <a:cubicBezTo>
                      <a:pt x="96" y="240"/>
                      <a:pt x="147" y="215"/>
                      <a:pt x="194" y="173"/>
                    </a:cubicBezTo>
                    <a:cubicBezTo>
                      <a:pt x="258" y="113"/>
                      <a:pt x="289" y="41"/>
                      <a:pt x="262" y="12"/>
                    </a:cubicBezTo>
                    <a:cubicBezTo>
                      <a:pt x="254" y="4"/>
                      <a:pt x="243" y="0"/>
                      <a:pt x="229" y="0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2" name="Google Shape;1952;p49"/>
              <p:cNvSpPr/>
              <p:nvPr/>
            </p:nvSpPr>
            <p:spPr>
              <a:xfrm>
                <a:off x="5518050" y="1067975"/>
                <a:ext cx="61275" cy="42650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1706" extrusionOk="0">
                    <a:moveTo>
                      <a:pt x="2448" y="1"/>
                    </a:moveTo>
                    <a:lnTo>
                      <a:pt x="2448" y="1"/>
                    </a:lnTo>
                    <a:cubicBezTo>
                      <a:pt x="2048" y="250"/>
                      <a:pt x="1577" y="395"/>
                      <a:pt x="1116" y="395"/>
                    </a:cubicBezTo>
                    <a:cubicBezTo>
                      <a:pt x="759" y="395"/>
                      <a:pt x="407" y="308"/>
                      <a:pt x="99" y="114"/>
                    </a:cubicBezTo>
                    <a:cubicBezTo>
                      <a:pt x="66" y="96"/>
                      <a:pt x="33" y="77"/>
                      <a:pt x="1" y="57"/>
                    </a:cubicBezTo>
                    <a:lnTo>
                      <a:pt x="1" y="57"/>
                    </a:lnTo>
                    <a:cubicBezTo>
                      <a:pt x="36" y="423"/>
                      <a:pt x="99" y="795"/>
                      <a:pt x="289" y="1113"/>
                    </a:cubicBezTo>
                    <a:cubicBezTo>
                      <a:pt x="485" y="1442"/>
                      <a:pt x="843" y="1705"/>
                      <a:pt x="1239" y="1705"/>
                    </a:cubicBezTo>
                    <a:cubicBezTo>
                      <a:pt x="1241" y="1705"/>
                      <a:pt x="1243" y="1705"/>
                      <a:pt x="1245" y="1705"/>
                    </a:cubicBezTo>
                    <a:cubicBezTo>
                      <a:pt x="1673" y="1702"/>
                      <a:pt x="2047" y="1392"/>
                      <a:pt x="2229" y="1023"/>
                    </a:cubicBezTo>
                    <a:cubicBezTo>
                      <a:pt x="2376" y="726"/>
                      <a:pt x="2451" y="348"/>
                      <a:pt x="2448" y="1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3" name="Google Shape;1953;p49"/>
              <p:cNvSpPr/>
              <p:nvPr/>
            </p:nvSpPr>
            <p:spPr>
              <a:xfrm>
                <a:off x="5464050" y="973550"/>
                <a:ext cx="5885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2354" h="974" extrusionOk="0">
                    <a:moveTo>
                      <a:pt x="1503" y="1"/>
                    </a:moveTo>
                    <a:cubicBezTo>
                      <a:pt x="1350" y="1"/>
                      <a:pt x="1184" y="19"/>
                      <a:pt x="1014" y="65"/>
                    </a:cubicBezTo>
                    <a:cubicBezTo>
                      <a:pt x="635" y="169"/>
                      <a:pt x="342" y="395"/>
                      <a:pt x="189" y="595"/>
                    </a:cubicBezTo>
                    <a:cubicBezTo>
                      <a:pt x="32" y="797"/>
                      <a:pt x="1" y="956"/>
                      <a:pt x="32" y="972"/>
                    </a:cubicBezTo>
                    <a:cubicBezTo>
                      <a:pt x="35" y="973"/>
                      <a:pt x="38" y="974"/>
                      <a:pt x="42" y="974"/>
                    </a:cubicBezTo>
                    <a:cubicBezTo>
                      <a:pt x="84" y="974"/>
                      <a:pt x="175" y="866"/>
                      <a:pt x="334" y="734"/>
                    </a:cubicBezTo>
                    <a:cubicBezTo>
                      <a:pt x="503" y="591"/>
                      <a:pt x="766" y="426"/>
                      <a:pt x="1088" y="338"/>
                    </a:cubicBezTo>
                    <a:cubicBezTo>
                      <a:pt x="1326" y="272"/>
                      <a:pt x="1558" y="254"/>
                      <a:pt x="1755" y="254"/>
                    </a:cubicBezTo>
                    <a:cubicBezTo>
                      <a:pt x="1826" y="254"/>
                      <a:pt x="1893" y="257"/>
                      <a:pt x="1953" y="260"/>
                    </a:cubicBezTo>
                    <a:cubicBezTo>
                      <a:pt x="2076" y="267"/>
                      <a:pt x="2177" y="275"/>
                      <a:pt x="2244" y="275"/>
                    </a:cubicBezTo>
                    <a:cubicBezTo>
                      <a:pt x="2302" y="275"/>
                      <a:pt x="2336" y="269"/>
                      <a:pt x="2342" y="251"/>
                    </a:cubicBezTo>
                    <a:cubicBezTo>
                      <a:pt x="2353" y="216"/>
                      <a:pt x="2225" y="129"/>
                      <a:pt x="1985" y="64"/>
                    </a:cubicBezTo>
                    <a:cubicBezTo>
                      <a:pt x="1855" y="28"/>
                      <a:pt x="1689" y="1"/>
                      <a:pt x="1503" y="1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4" name="Google Shape;1954;p49"/>
              <p:cNvSpPr/>
              <p:nvPr/>
            </p:nvSpPr>
            <p:spPr>
              <a:xfrm>
                <a:off x="5469750" y="1024050"/>
                <a:ext cx="53300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064" extrusionOk="0">
                    <a:moveTo>
                      <a:pt x="845" y="0"/>
                    </a:moveTo>
                    <a:cubicBezTo>
                      <a:pt x="616" y="0"/>
                      <a:pt x="410" y="70"/>
                      <a:pt x="275" y="161"/>
                    </a:cubicBezTo>
                    <a:cubicBezTo>
                      <a:pt x="59" y="302"/>
                      <a:pt x="1" y="459"/>
                      <a:pt x="17" y="467"/>
                    </a:cubicBezTo>
                    <a:cubicBezTo>
                      <a:pt x="19" y="469"/>
                      <a:pt x="21" y="469"/>
                      <a:pt x="23" y="469"/>
                    </a:cubicBezTo>
                    <a:cubicBezTo>
                      <a:pt x="53" y="469"/>
                      <a:pt x="146" y="359"/>
                      <a:pt x="335" y="269"/>
                    </a:cubicBezTo>
                    <a:cubicBezTo>
                      <a:pt x="454" y="212"/>
                      <a:pt x="617" y="169"/>
                      <a:pt x="797" y="169"/>
                    </a:cubicBezTo>
                    <a:cubicBezTo>
                      <a:pt x="919" y="169"/>
                      <a:pt x="1047" y="189"/>
                      <a:pt x="1175" y="236"/>
                    </a:cubicBezTo>
                    <a:cubicBezTo>
                      <a:pt x="1493" y="356"/>
                      <a:pt x="1722" y="590"/>
                      <a:pt x="1867" y="767"/>
                    </a:cubicBezTo>
                    <a:cubicBezTo>
                      <a:pt x="2006" y="939"/>
                      <a:pt x="2081" y="1064"/>
                      <a:pt x="2108" y="1064"/>
                    </a:cubicBezTo>
                    <a:cubicBezTo>
                      <a:pt x="2110" y="1064"/>
                      <a:pt x="2111" y="1063"/>
                      <a:pt x="2112" y="1063"/>
                    </a:cubicBezTo>
                    <a:cubicBezTo>
                      <a:pt x="2131" y="1054"/>
                      <a:pt x="2096" y="906"/>
                      <a:pt x="1968" y="695"/>
                    </a:cubicBezTo>
                    <a:cubicBezTo>
                      <a:pt x="1842" y="489"/>
                      <a:pt x="1606" y="211"/>
                      <a:pt x="1236" y="71"/>
                    </a:cubicBezTo>
                    <a:cubicBezTo>
                      <a:pt x="1104" y="21"/>
                      <a:pt x="971" y="0"/>
                      <a:pt x="845" y="0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5" name="Google Shape;1955;p49"/>
              <p:cNvSpPr/>
              <p:nvPr/>
            </p:nvSpPr>
            <p:spPr>
              <a:xfrm>
                <a:off x="5576875" y="973550"/>
                <a:ext cx="5882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2353" h="974" extrusionOk="0">
                    <a:moveTo>
                      <a:pt x="851" y="1"/>
                    </a:moveTo>
                    <a:cubicBezTo>
                      <a:pt x="665" y="1"/>
                      <a:pt x="499" y="28"/>
                      <a:pt x="369" y="64"/>
                    </a:cubicBezTo>
                    <a:cubicBezTo>
                      <a:pt x="129" y="129"/>
                      <a:pt x="0" y="216"/>
                      <a:pt x="12" y="251"/>
                    </a:cubicBezTo>
                    <a:cubicBezTo>
                      <a:pt x="17" y="269"/>
                      <a:pt x="51" y="275"/>
                      <a:pt x="109" y="275"/>
                    </a:cubicBezTo>
                    <a:cubicBezTo>
                      <a:pt x="177" y="275"/>
                      <a:pt x="277" y="267"/>
                      <a:pt x="400" y="260"/>
                    </a:cubicBezTo>
                    <a:cubicBezTo>
                      <a:pt x="461" y="257"/>
                      <a:pt x="527" y="254"/>
                      <a:pt x="598" y="254"/>
                    </a:cubicBezTo>
                    <a:cubicBezTo>
                      <a:pt x="795" y="254"/>
                      <a:pt x="1027" y="272"/>
                      <a:pt x="1265" y="338"/>
                    </a:cubicBezTo>
                    <a:cubicBezTo>
                      <a:pt x="1588" y="426"/>
                      <a:pt x="1850" y="591"/>
                      <a:pt x="2020" y="734"/>
                    </a:cubicBezTo>
                    <a:cubicBezTo>
                      <a:pt x="2179" y="866"/>
                      <a:pt x="2270" y="974"/>
                      <a:pt x="2312" y="974"/>
                    </a:cubicBezTo>
                    <a:cubicBezTo>
                      <a:pt x="2315" y="974"/>
                      <a:pt x="2318" y="973"/>
                      <a:pt x="2321" y="972"/>
                    </a:cubicBezTo>
                    <a:cubicBezTo>
                      <a:pt x="2352" y="956"/>
                      <a:pt x="2321" y="797"/>
                      <a:pt x="2164" y="595"/>
                    </a:cubicBezTo>
                    <a:cubicBezTo>
                      <a:pt x="2011" y="395"/>
                      <a:pt x="1719" y="169"/>
                      <a:pt x="1340" y="65"/>
                    </a:cubicBezTo>
                    <a:cubicBezTo>
                      <a:pt x="1170" y="19"/>
                      <a:pt x="1004" y="1"/>
                      <a:pt x="851" y="1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6" name="Google Shape;1956;p49"/>
              <p:cNvSpPr/>
              <p:nvPr/>
            </p:nvSpPr>
            <p:spPr>
              <a:xfrm>
                <a:off x="5575025" y="1024050"/>
                <a:ext cx="53325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2133" h="1064" extrusionOk="0">
                    <a:moveTo>
                      <a:pt x="1287" y="0"/>
                    </a:moveTo>
                    <a:cubicBezTo>
                      <a:pt x="1161" y="0"/>
                      <a:pt x="1028" y="21"/>
                      <a:pt x="896" y="71"/>
                    </a:cubicBezTo>
                    <a:cubicBezTo>
                      <a:pt x="526" y="211"/>
                      <a:pt x="291" y="489"/>
                      <a:pt x="164" y="695"/>
                    </a:cubicBezTo>
                    <a:cubicBezTo>
                      <a:pt x="36" y="906"/>
                      <a:pt x="1" y="1054"/>
                      <a:pt x="21" y="1063"/>
                    </a:cubicBezTo>
                    <a:cubicBezTo>
                      <a:pt x="22" y="1063"/>
                      <a:pt x="23" y="1064"/>
                      <a:pt x="24" y="1064"/>
                    </a:cubicBezTo>
                    <a:cubicBezTo>
                      <a:pt x="51" y="1064"/>
                      <a:pt x="127" y="939"/>
                      <a:pt x="266" y="767"/>
                    </a:cubicBezTo>
                    <a:cubicBezTo>
                      <a:pt x="410" y="590"/>
                      <a:pt x="639" y="356"/>
                      <a:pt x="958" y="236"/>
                    </a:cubicBezTo>
                    <a:cubicBezTo>
                      <a:pt x="1085" y="189"/>
                      <a:pt x="1214" y="169"/>
                      <a:pt x="1335" y="169"/>
                    </a:cubicBezTo>
                    <a:cubicBezTo>
                      <a:pt x="1515" y="169"/>
                      <a:pt x="1679" y="212"/>
                      <a:pt x="1797" y="269"/>
                    </a:cubicBezTo>
                    <a:cubicBezTo>
                      <a:pt x="1986" y="359"/>
                      <a:pt x="2079" y="469"/>
                      <a:pt x="2109" y="469"/>
                    </a:cubicBezTo>
                    <a:cubicBezTo>
                      <a:pt x="2111" y="469"/>
                      <a:pt x="2113" y="469"/>
                      <a:pt x="2115" y="467"/>
                    </a:cubicBezTo>
                    <a:cubicBezTo>
                      <a:pt x="2132" y="459"/>
                      <a:pt x="2074" y="302"/>
                      <a:pt x="1858" y="161"/>
                    </a:cubicBezTo>
                    <a:cubicBezTo>
                      <a:pt x="1723" y="70"/>
                      <a:pt x="1517" y="0"/>
                      <a:pt x="1287" y="0"/>
                    </a:cubicBezTo>
                    <a:close/>
                  </a:path>
                </a:pathLst>
              </a:custGeom>
              <a:solidFill>
                <a:srgbClr val="8436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7" name="Google Shape;1957;p49"/>
              <p:cNvSpPr/>
              <p:nvPr/>
            </p:nvSpPr>
            <p:spPr>
              <a:xfrm>
                <a:off x="5529525" y="1091700"/>
                <a:ext cx="4155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757" extrusionOk="0">
                    <a:moveTo>
                      <a:pt x="933" y="1"/>
                    </a:moveTo>
                    <a:cubicBezTo>
                      <a:pt x="588" y="1"/>
                      <a:pt x="254" y="151"/>
                      <a:pt x="0" y="390"/>
                    </a:cubicBezTo>
                    <a:cubicBezTo>
                      <a:pt x="204" y="605"/>
                      <a:pt x="481" y="756"/>
                      <a:pt x="781" y="756"/>
                    </a:cubicBezTo>
                    <a:cubicBezTo>
                      <a:pt x="783" y="756"/>
                      <a:pt x="784" y="756"/>
                      <a:pt x="786" y="756"/>
                    </a:cubicBezTo>
                    <a:cubicBezTo>
                      <a:pt x="1142" y="754"/>
                      <a:pt x="1460" y="538"/>
                      <a:pt x="1662" y="253"/>
                    </a:cubicBezTo>
                    <a:cubicBezTo>
                      <a:pt x="1464" y="101"/>
                      <a:pt x="1217" y="8"/>
                      <a:pt x="965" y="1"/>
                    </a:cubicBezTo>
                    <a:cubicBezTo>
                      <a:pt x="955" y="1"/>
                      <a:pt x="944" y="1"/>
                      <a:pt x="933" y="1"/>
                    </a:cubicBezTo>
                    <a:close/>
                  </a:path>
                </a:pathLst>
              </a:custGeom>
              <a:solidFill>
                <a:srgbClr val="EA4B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185" name="Google Shape;2185;p49"/>
          <p:cNvGrpSpPr/>
          <p:nvPr/>
        </p:nvGrpSpPr>
        <p:grpSpPr>
          <a:xfrm rot="1175136">
            <a:off x="-163840" y="488232"/>
            <a:ext cx="1670208" cy="2460012"/>
            <a:chOff x="2526592" y="3488548"/>
            <a:chExt cx="1670282" cy="2460121"/>
          </a:xfrm>
        </p:grpSpPr>
        <p:grpSp>
          <p:nvGrpSpPr>
            <p:cNvPr id="2186" name="Google Shape;2186;p49"/>
            <p:cNvGrpSpPr/>
            <p:nvPr/>
          </p:nvGrpSpPr>
          <p:grpSpPr>
            <a:xfrm>
              <a:off x="2526592" y="3488548"/>
              <a:ext cx="1670282" cy="2460121"/>
              <a:chOff x="2903825" y="2119650"/>
              <a:chExt cx="623100" cy="917750"/>
            </a:xfrm>
          </p:grpSpPr>
          <p:sp>
            <p:nvSpPr>
              <p:cNvPr id="2187" name="Google Shape;2187;p49"/>
              <p:cNvSpPr/>
              <p:nvPr/>
            </p:nvSpPr>
            <p:spPr>
              <a:xfrm>
                <a:off x="2903825" y="2119650"/>
                <a:ext cx="623100" cy="9177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36710" extrusionOk="0">
                    <a:moveTo>
                      <a:pt x="3392" y="0"/>
                    </a:moveTo>
                    <a:cubicBezTo>
                      <a:pt x="1527" y="0"/>
                      <a:pt x="0" y="1526"/>
                      <a:pt x="0" y="3392"/>
                    </a:cubicBezTo>
                    <a:lnTo>
                      <a:pt x="0" y="33318"/>
                    </a:lnTo>
                    <a:cubicBezTo>
                      <a:pt x="0" y="35184"/>
                      <a:pt x="1527" y="36710"/>
                      <a:pt x="3392" y="36710"/>
                    </a:cubicBezTo>
                    <a:lnTo>
                      <a:pt x="21532" y="36710"/>
                    </a:lnTo>
                    <a:cubicBezTo>
                      <a:pt x="23398" y="36710"/>
                      <a:pt x="24924" y="35184"/>
                      <a:pt x="24924" y="33318"/>
                    </a:cubicBezTo>
                    <a:lnTo>
                      <a:pt x="24924" y="3392"/>
                    </a:lnTo>
                    <a:cubicBezTo>
                      <a:pt x="24924" y="1526"/>
                      <a:pt x="23398" y="0"/>
                      <a:pt x="215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85725" dist="76200" dir="7860000" algn="bl" rotWithShape="0">
                  <a:srgbClr val="000000">
                    <a:alpha val="3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8" name="Google Shape;2188;p49"/>
              <p:cNvSpPr/>
              <p:nvPr/>
            </p:nvSpPr>
            <p:spPr>
              <a:xfrm>
                <a:off x="2903825" y="2858150"/>
                <a:ext cx="623100" cy="179250"/>
              </a:xfrm>
              <a:custGeom>
                <a:avLst/>
                <a:gdLst/>
                <a:ahLst/>
                <a:cxnLst/>
                <a:rect l="l" t="t" r="r" b="b"/>
                <a:pathLst>
                  <a:path w="24924" h="7170" extrusionOk="0">
                    <a:moveTo>
                      <a:pt x="0" y="0"/>
                    </a:moveTo>
                    <a:lnTo>
                      <a:pt x="0" y="3778"/>
                    </a:lnTo>
                    <a:cubicBezTo>
                      <a:pt x="0" y="5644"/>
                      <a:pt x="1527" y="7170"/>
                      <a:pt x="3392" y="7170"/>
                    </a:cubicBezTo>
                    <a:lnTo>
                      <a:pt x="21532" y="7170"/>
                    </a:lnTo>
                    <a:cubicBezTo>
                      <a:pt x="23398" y="7170"/>
                      <a:pt x="24924" y="5644"/>
                      <a:pt x="24924" y="3778"/>
                    </a:cubicBezTo>
                    <a:lnTo>
                      <a:pt x="249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89" name="Google Shape;2189;p49"/>
            <p:cNvGrpSpPr/>
            <p:nvPr/>
          </p:nvGrpSpPr>
          <p:grpSpPr>
            <a:xfrm>
              <a:off x="2926313" y="3947651"/>
              <a:ext cx="870847" cy="1183651"/>
              <a:chOff x="4316625" y="2741700"/>
              <a:chExt cx="424700" cy="577250"/>
            </a:xfrm>
          </p:grpSpPr>
          <p:sp>
            <p:nvSpPr>
              <p:cNvPr id="2190" name="Google Shape;2190;p49"/>
              <p:cNvSpPr/>
              <p:nvPr/>
            </p:nvSpPr>
            <p:spPr>
              <a:xfrm>
                <a:off x="4378075" y="2741700"/>
                <a:ext cx="303300" cy="213875"/>
              </a:xfrm>
              <a:custGeom>
                <a:avLst/>
                <a:gdLst/>
                <a:ahLst/>
                <a:cxnLst/>
                <a:rect l="l" t="t" r="r" b="b"/>
                <a:pathLst>
                  <a:path w="12132" h="8555" extrusionOk="0">
                    <a:moveTo>
                      <a:pt x="6561" y="0"/>
                    </a:moveTo>
                    <a:cubicBezTo>
                      <a:pt x="6231" y="0"/>
                      <a:pt x="5901" y="21"/>
                      <a:pt x="5575" y="60"/>
                    </a:cubicBezTo>
                    <a:cubicBezTo>
                      <a:pt x="4599" y="176"/>
                      <a:pt x="3594" y="310"/>
                      <a:pt x="2723" y="811"/>
                    </a:cubicBezTo>
                    <a:cubicBezTo>
                      <a:pt x="2020" y="1215"/>
                      <a:pt x="1429" y="1863"/>
                      <a:pt x="1234" y="2650"/>
                    </a:cubicBezTo>
                    <a:cubicBezTo>
                      <a:pt x="1180" y="2643"/>
                      <a:pt x="1129" y="2640"/>
                      <a:pt x="1080" y="2640"/>
                    </a:cubicBezTo>
                    <a:cubicBezTo>
                      <a:pt x="440" y="2640"/>
                      <a:pt x="311" y="3194"/>
                      <a:pt x="230" y="3761"/>
                    </a:cubicBezTo>
                    <a:cubicBezTo>
                      <a:pt x="1" y="5363"/>
                      <a:pt x="149" y="7019"/>
                      <a:pt x="659" y="8555"/>
                    </a:cubicBezTo>
                    <a:lnTo>
                      <a:pt x="11645" y="8448"/>
                    </a:lnTo>
                    <a:cubicBezTo>
                      <a:pt x="12060" y="6775"/>
                      <a:pt x="12132" y="5097"/>
                      <a:pt x="11809" y="3417"/>
                    </a:cubicBezTo>
                    <a:cubicBezTo>
                      <a:pt x="11596" y="2311"/>
                      <a:pt x="10630" y="1255"/>
                      <a:pt x="9668" y="735"/>
                    </a:cubicBezTo>
                    <a:cubicBezTo>
                      <a:pt x="8715" y="219"/>
                      <a:pt x="7637" y="0"/>
                      <a:pt x="6561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1" name="Google Shape;2191;p49"/>
              <p:cNvSpPr/>
              <p:nvPr/>
            </p:nvSpPr>
            <p:spPr>
              <a:xfrm>
                <a:off x="4316625" y="3058325"/>
                <a:ext cx="424700" cy="260625"/>
              </a:xfrm>
              <a:custGeom>
                <a:avLst/>
                <a:gdLst/>
                <a:ahLst/>
                <a:cxnLst/>
                <a:rect l="l" t="t" r="r" b="b"/>
                <a:pathLst>
                  <a:path w="16988" h="10425" extrusionOk="0">
                    <a:moveTo>
                      <a:pt x="7397" y="0"/>
                    </a:moveTo>
                    <a:lnTo>
                      <a:pt x="7397" y="1725"/>
                    </a:lnTo>
                    <a:cubicBezTo>
                      <a:pt x="7397" y="2323"/>
                      <a:pt x="7188" y="3037"/>
                      <a:pt x="6791" y="3485"/>
                    </a:cubicBezTo>
                    <a:cubicBezTo>
                      <a:pt x="6489" y="3825"/>
                      <a:pt x="6041" y="4179"/>
                      <a:pt x="5379" y="4451"/>
                    </a:cubicBezTo>
                    <a:cubicBezTo>
                      <a:pt x="3569" y="5193"/>
                      <a:pt x="1" y="6331"/>
                      <a:pt x="1" y="9125"/>
                    </a:cubicBezTo>
                    <a:cubicBezTo>
                      <a:pt x="1" y="9125"/>
                      <a:pt x="3790" y="10425"/>
                      <a:pt x="8823" y="10425"/>
                    </a:cubicBezTo>
                    <a:cubicBezTo>
                      <a:pt x="11339" y="10425"/>
                      <a:pt x="14167" y="10100"/>
                      <a:pt x="16988" y="9125"/>
                    </a:cubicBezTo>
                    <a:cubicBezTo>
                      <a:pt x="16988" y="6331"/>
                      <a:pt x="13419" y="5193"/>
                      <a:pt x="11609" y="4451"/>
                    </a:cubicBezTo>
                    <a:cubicBezTo>
                      <a:pt x="10947" y="4179"/>
                      <a:pt x="10499" y="3825"/>
                      <a:pt x="10198" y="3485"/>
                    </a:cubicBezTo>
                    <a:cubicBezTo>
                      <a:pt x="9802" y="3037"/>
                      <a:pt x="9591" y="2323"/>
                      <a:pt x="9591" y="1725"/>
                    </a:cubicBezTo>
                    <a:lnTo>
                      <a:pt x="95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2" name="Google Shape;2192;p49"/>
              <p:cNvSpPr/>
              <p:nvPr/>
            </p:nvSpPr>
            <p:spPr>
              <a:xfrm>
                <a:off x="4316625" y="3126000"/>
                <a:ext cx="424700" cy="192950"/>
              </a:xfrm>
              <a:custGeom>
                <a:avLst/>
                <a:gdLst/>
                <a:ahLst/>
                <a:cxnLst/>
                <a:rect l="l" t="t" r="r" b="b"/>
                <a:pathLst>
                  <a:path w="16988" h="7718" extrusionOk="0">
                    <a:moveTo>
                      <a:pt x="9763" y="0"/>
                    </a:moveTo>
                    <a:cubicBezTo>
                      <a:pt x="8940" y="166"/>
                      <a:pt x="8102" y="250"/>
                      <a:pt x="7262" y="250"/>
                    </a:cubicBezTo>
                    <a:cubicBezTo>
                      <a:pt x="7217" y="250"/>
                      <a:pt x="7171" y="249"/>
                      <a:pt x="7125" y="249"/>
                    </a:cubicBezTo>
                    <a:cubicBezTo>
                      <a:pt x="7035" y="445"/>
                      <a:pt x="6924" y="627"/>
                      <a:pt x="6791" y="778"/>
                    </a:cubicBezTo>
                    <a:cubicBezTo>
                      <a:pt x="6489" y="1118"/>
                      <a:pt x="6041" y="1472"/>
                      <a:pt x="5379" y="1744"/>
                    </a:cubicBezTo>
                    <a:cubicBezTo>
                      <a:pt x="3569" y="2486"/>
                      <a:pt x="1" y="3624"/>
                      <a:pt x="1" y="6418"/>
                    </a:cubicBezTo>
                    <a:cubicBezTo>
                      <a:pt x="1" y="6418"/>
                      <a:pt x="3790" y="7718"/>
                      <a:pt x="8823" y="7718"/>
                    </a:cubicBezTo>
                    <a:cubicBezTo>
                      <a:pt x="11339" y="7718"/>
                      <a:pt x="14167" y="7393"/>
                      <a:pt x="16988" y="6418"/>
                    </a:cubicBezTo>
                    <a:cubicBezTo>
                      <a:pt x="16988" y="3624"/>
                      <a:pt x="13419" y="2486"/>
                      <a:pt x="11609" y="1744"/>
                    </a:cubicBezTo>
                    <a:cubicBezTo>
                      <a:pt x="10947" y="1472"/>
                      <a:pt x="10499" y="1118"/>
                      <a:pt x="10198" y="778"/>
                    </a:cubicBezTo>
                    <a:cubicBezTo>
                      <a:pt x="10009" y="565"/>
                      <a:pt x="9865" y="292"/>
                      <a:pt x="9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3" name="Google Shape;2193;p49"/>
              <p:cNvSpPr/>
              <p:nvPr/>
            </p:nvSpPr>
            <p:spPr>
              <a:xfrm>
                <a:off x="4404275" y="3252325"/>
                <a:ext cx="4200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2229" extrusionOk="0">
                    <a:moveTo>
                      <a:pt x="69" y="1"/>
                    </a:moveTo>
                    <a:cubicBezTo>
                      <a:pt x="27" y="2"/>
                      <a:pt x="0" y="651"/>
                      <a:pt x="10" y="1453"/>
                    </a:cubicBezTo>
                    <a:cubicBezTo>
                      <a:pt x="14" y="1729"/>
                      <a:pt x="20" y="1986"/>
                      <a:pt x="31" y="2206"/>
                    </a:cubicBezTo>
                    <a:cubicBezTo>
                      <a:pt x="74" y="2213"/>
                      <a:pt x="117" y="2221"/>
                      <a:pt x="161" y="2228"/>
                    </a:cubicBezTo>
                    <a:cubicBezTo>
                      <a:pt x="166" y="2004"/>
                      <a:pt x="167" y="1737"/>
                      <a:pt x="164" y="1451"/>
                    </a:cubicBezTo>
                    <a:cubicBezTo>
                      <a:pt x="154" y="649"/>
                      <a:pt x="111" y="1"/>
                      <a:pt x="69" y="1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4" name="Google Shape;2194;p49"/>
              <p:cNvSpPr/>
              <p:nvPr/>
            </p:nvSpPr>
            <p:spPr>
              <a:xfrm>
                <a:off x="4649350" y="3252325"/>
                <a:ext cx="4200" cy="5730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2292" extrusionOk="0">
                    <a:moveTo>
                      <a:pt x="69" y="1"/>
                    </a:moveTo>
                    <a:cubicBezTo>
                      <a:pt x="26" y="2"/>
                      <a:pt x="0" y="651"/>
                      <a:pt x="10" y="1453"/>
                    </a:cubicBezTo>
                    <a:cubicBezTo>
                      <a:pt x="14" y="1766"/>
                      <a:pt x="23" y="2055"/>
                      <a:pt x="35" y="2292"/>
                    </a:cubicBezTo>
                    <a:cubicBezTo>
                      <a:pt x="77" y="2285"/>
                      <a:pt x="118" y="2278"/>
                      <a:pt x="161" y="2271"/>
                    </a:cubicBezTo>
                    <a:cubicBezTo>
                      <a:pt x="166" y="2037"/>
                      <a:pt x="168" y="1755"/>
                      <a:pt x="163" y="1451"/>
                    </a:cubicBezTo>
                    <a:cubicBezTo>
                      <a:pt x="154" y="649"/>
                      <a:pt x="111" y="1"/>
                      <a:pt x="69" y="1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5" name="Google Shape;2195;p49"/>
              <p:cNvSpPr/>
              <p:nvPr/>
            </p:nvSpPr>
            <p:spPr>
              <a:xfrm>
                <a:off x="4477800" y="3110825"/>
                <a:ext cx="103375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4135" h="1751" extrusionOk="0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lnTo>
                      <a:pt x="0" y="1675"/>
                    </a:lnTo>
                    <a:cubicBezTo>
                      <a:pt x="0" y="1717"/>
                      <a:pt x="34" y="1751"/>
                      <a:pt x="76" y="1751"/>
                    </a:cubicBezTo>
                    <a:lnTo>
                      <a:pt x="4058" y="1751"/>
                    </a:lnTo>
                    <a:cubicBezTo>
                      <a:pt x="4100" y="1751"/>
                      <a:pt x="4134" y="1717"/>
                      <a:pt x="4134" y="1675"/>
                    </a:cubicBezTo>
                    <a:lnTo>
                      <a:pt x="4134" y="76"/>
                    </a:lnTo>
                    <a:cubicBezTo>
                      <a:pt x="4134" y="34"/>
                      <a:pt x="4100" y="0"/>
                      <a:pt x="4058" y="0"/>
                    </a:cubicBezTo>
                    <a:close/>
                  </a:path>
                </a:pathLst>
              </a:custGeom>
              <a:solidFill>
                <a:srgbClr val="5535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6" name="Google Shape;2196;p49"/>
              <p:cNvSpPr/>
              <p:nvPr/>
            </p:nvSpPr>
            <p:spPr>
              <a:xfrm>
                <a:off x="4486625" y="3112200"/>
                <a:ext cx="2375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95" h="1649" extrusionOk="0">
                    <a:moveTo>
                      <a:pt x="71" y="0"/>
                    </a:moveTo>
                    <a:cubicBezTo>
                      <a:pt x="46" y="11"/>
                      <a:pt x="23" y="26"/>
                      <a:pt x="1" y="39"/>
                    </a:cubicBezTo>
                    <a:cubicBezTo>
                      <a:pt x="2" y="241"/>
                      <a:pt x="4" y="461"/>
                      <a:pt x="9" y="693"/>
                    </a:cubicBezTo>
                    <a:cubicBezTo>
                      <a:pt x="14" y="1032"/>
                      <a:pt x="21" y="1348"/>
                      <a:pt x="29" y="1618"/>
                    </a:cubicBezTo>
                    <a:cubicBezTo>
                      <a:pt x="51" y="1629"/>
                      <a:pt x="71" y="1640"/>
                      <a:pt x="94" y="1649"/>
                    </a:cubicBezTo>
                    <a:cubicBezTo>
                      <a:pt x="94" y="1373"/>
                      <a:pt x="91" y="1044"/>
                      <a:pt x="85" y="691"/>
                    </a:cubicBezTo>
                    <a:cubicBezTo>
                      <a:pt x="81" y="446"/>
                      <a:pt x="77" y="212"/>
                      <a:pt x="71" y="0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7" name="Google Shape;2197;p49"/>
              <p:cNvSpPr/>
              <p:nvPr/>
            </p:nvSpPr>
            <p:spPr>
              <a:xfrm>
                <a:off x="4503275" y="3110825"/>
                <a:ext cx="24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751" extrusionOk="0">
                    <a:moveTo>
                      <a:pt x="1" y="0"/>
                    </a:moveTo>
                    <a:cubicBezTo>
                      <a:pt x="3" y="227"/>
                      <a:pt x="5" y="480"/>
                      <a:pt x="10" y="748"/>
                    </a:cubicBezTo>
                    <a:cubicBezTo>
                      <a:pt x="16" y="1120"/>
                      <a:pt x="24" y="1466"/>
                      <a:pt x="32" y="1751"/>
                    </a:cubicBezTo>
                    <a:lnTo>
                      <a:pt x="95" y="1751"/>
                    </a:lnTo>
                    <a:cubicBezTo>
                      <a:pt x="95" y="1465"/>
                      <a:pt x="93" y="1120"/>
                      <a:pt x="87" y="746"/>
                    </a:cubicBezTo>
                    <a:cubicBezTo>
                      <a:pt x="82" y="480"/>
                      <a:pt x="77" y="227"/>
                      <a:pt x="71" y="0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8" name="Google Shape;2198;p49"/>
              <p:cNvSpPr/>
              <p:nvPr/>
            </p:nvSpPr>
            <p:spPr>
              <a:xfrm>
                <a:off x="4519975" y="3110825"/>
                <a:ext cx="2375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5" h="1751" extrusionOk="0">
                    <a:moveTo>
                      <a:pt x="0" y="0"/>
                    </a:moveTo>
                    <a:cubicBezTo>
                      <a:pt x="2" y="227"/>
                      <a:pt x="4" y="480"/>
                      <a:pt x="9" y="748"/>
                    </a:cubicBezTo>
                    <a:cubicBezTo>
                      <a:pt x="15" y="1120"/>
                      <a:pt x="23" y="1466"/>
                      <a:pt x="31" y="1751"/>
                    </a:cubicBezTo>
                    <a:lnTo>
                      <a:pt x="94" y="1751"/>
                    </a:lnTo>
                    <a:cubicBezTo>
                      <a:pt x="94" y="1465"/>
                      <a:pt x="92" y="1120"/>
                      <a:pt x="86" y="746"/>
                    </a:cubicBezTo>
                    <a:cubicBezTo>
                      <a:pt x="81" y="480"/>
                      <a:pt x="76" y="227"/>
                      <a:pt x="70" y="0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9" name="Google Shape;2199;p49"/>
              <p:cNvSpPr/>
              <p:nvPr/>
            </p:nvSpPr>
            <p:spPr>
              <a:xfrm>
                <a:off x="4536650" y="3110825"/>
                <a:ext cx="2375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5" h="1751" extrusionOk="0">
                    <a:moveTo>
                      <a:pt x="0" y="0"/>
                    </a:moveTo>
                    <a:cubicBezTo>
                      <a:pt x="2" y="227"/>
                      <a:pt x="4" y="480"/>
                      <a:pt x="9" y="748"/>
                    </a:cubicBezTo>
                    <a:cubicBezTo>
                      <a:pt x="15" y="1120"/>
                      <a:pt x="23" y="1466"/>
                      <a:pt x="32" y="1751"/>
                    </a:cubicBezTo>
                    <a:lnTo>
                      <a:pt x="94" y="1751"/>
                    </a:lnTo>
                    <a:cubicBezTo>
                      <a:pt x="94" y="1465"/>
                      <a:pt x="92" y="1120"/>
                      <a:pt x="86" y="746"/>
                    </a:cubicBezTo>
                    <a:cubicBezTo>
                      <a:pt x="81" y="480"/>
                      <a:pt x="76" y="227"/>
                      <a:pt x="70" y="0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0" name="Google Shape;2200;p49"/>
              <p:cNvSpPr/>
              <p:nvPr/>
            </p:nvSpPr>
            <p:spPr>
              <a:xfrm>
                <a:off x="4553325" y="3110825"/>
                <a:ext cx="24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751" extrusionOk="0">
                    <a:moveTo>
                      <a:pt x="0" y="0"/>
                    </a:moveTo>
                    <a:cubicBezTo>
                      <a:pt x="2" y="227"/>
                      <a:pt x="5" y="480"/>
                      <a:pt x="9" y="748"/>
                    </a:cubicBezTo>
                    <a:cubicBezTo>
                      <a:pt x="15" y="1120"/>
                      <a:pt x="23" y="1466"/>
                      <a:pt x="32" y="1751"/>
                    </a:cubicBezTo>
                    <a:lnTo>
                      <a:pt x="95" y="1751"/>
                    </a:lnTo>
                    <a:cubicBezTo>
                      <a:pt x="94" y="1465"/>
                      <a:pt x="92" y="1120"/>
                      <a:pt x="86" y="746"/>
                    </a:cubicBezTo>
                    <a:cubicBezTo>
                      <a:pt x="81" y="480"/>
                      <a:pt x="76" y="227"/>
                      <a:pt x="70" y="0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1" name="Google Shape;2201;p49"/>
              <p:cNvSpPr/>
              <p:nvPr/>
            </p:nvSpPr>
            <p:spPr>
              <a:xfrm>
                <a:off x="4570025" y="3112025"/>
                <a:ext cx="2350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94" h="1645" extrusionOk="0">
                    <a:moveTo>
                      <a:pt x="0" y="0"/>
                    </a:moveTo>
                    <a:cubicBezTo>
                      <a:pt x="1" y="215"/>
                      <a:pt x="4" y="451"/>
                      <a:pt x="8" y="700"/>
                    </a:cubicBezTo>
                    <a:cubicBezTo>
                      <a:pt x="13" y="1047"/>
                      <a:pt x="21" y="1371"/>
                      <a:pt x="29" y="1644"/>
                    </a:cubicBezTo>
                    <a:cubicBezTo>
                      <a:pt x="52" y="1634"/>
                      <a:pt x="73" y="1621"/>
                      <a:pt x="94" y="1609"/>
                    </a:cubicBezTo>
                    <a:cubicBezTo>
                      <a:pt x="93" y="1343"/>
                      <a:pt x="90" y="1031"/>
                      <a:pt x="85" y="698"/>
                    </a:cubicBezTo>
                    <a:cubicBezTo>
                      <a:pt x="81" y="463"/>
                      <a:pt x="76" y="239"/>
                      <a:pt x="72" y="34"/>
                    </a:cubicBezTo>
                    <a:cubicBezTo>
                      <a:pt x="48" y="22"/>
                      <a:pt x="25" y="10"/>
                      <a:pt x="0" y="0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2" name="Google Shape;2202;p49"/>
              <p:cNvSpPr/>
              <p:nvPr/>
            </p:nvSpPr>
            <p:spPr>
              <a:xfrm>
                <a:off x="4500975" y="3058325"/>
                <a:ext cx="5562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2080" extrusionOk="0">
                    <a:moveTo>
                      <a:pt x="23" y="0"/>
                    </a:moveTo>
                    <a:lnTo>
                      <a:pt x="23" y="1725"/>
                    </a:lnTo>
                    <a:cubicBezTo>
                      <a:pt x="23" y="1833"/>
                      <a:pt x="14" y="1946"/>
                      <a:pt x="0" y="2059"/>
                    </a:cubicBezTo>
                    <a:cubicBezTo>
                      <a:pt x="122" y="2074"/>
                      <a:pt x="246" y="2080"/>
                      <a:pt x="368" y="2080"/>
                    </a:cubicBezTo>
                    <a:cubicBezTo>
                      <a:pt x="387" y="2080"/>
                      <a:pt x="405" y="2079"/>
                      <a:pt x="424" y="2079"/>
                    </a:cubicBezTo>
                    <a:cubicBezTo>
                      <a:pt x="1028" y="2073"/>
                      <a:pt x="1628" y="1995"/>
                      <a:pt x="2224" y="1891"/>
                    </a:cubicBezTo>
                    <a:cubicBezTo>
                      <a:pt x="2221" y="1835"/>
                      <a:pt x="2217" y="1779"/>
                      <a:pt x="2217" y="1725"/>
                    </a:cubicBezTo>
                    <a:lnTo>
                      <a:pt x="2217" y="0"/>
                    </a:lnTo>
                    <a:lnTo>
                      <a:pt x="1506" y="0"/>
                    </a:lnTo>
                    <a:cubicBezTo>
                      <a:pt x="1379" y="6"/>
                      <a:pt x="1253" y="9"/>
                      <a:pt x="1127" y="9"/>
                    </a:cubicBezTo>
                    <a:cubicBezTo>
                      <a:pt x="1006" y="9"/>
                      <a:pt x="885" y="6"/>
                      <a:pt x="7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3" name="Google Shape;2203;p49"/>
              <p:cNvSpPr/>
              <p:nvPr/>
            </p:nvSpPr>
            <p:spPr>
              <a:xfrm>
                <a:off x="4623975" y="2937900"/>
                <a:ext cx="7550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209" extrusionOk="0">
                    <a:moveTo>
                      <a:pt x="1960" y="1"/>
                    </a:moveTo>
                    <a:cubicBezTo>
                      <a:pt x="1459" y="1"/>
                      <a:pt x="880" y="371"/>
                      <a:pt x="503" y="985"/>
                    </a:cubicBezTo>
                    <a:cubicBezTo>
                      <a:pt x="0" y="1802"/>
                      <a:pt x="45" y="2742"/>
                      <a:pt x="601" y="3083"/>
                    </a:cubicBezTo>
                    <a:cubicBezTo>
                      <a:pt x="739" y="3168"/>
                      <a:pt x="896" y="3208"/>
                      <a:pt x="1061" y="3208"/>
                    </a:cubicBezTo>
                    <a:cubicBezTo>
                      <a:pt x="1562" y="3208"/>
                      <a:pt x="2141" y="2838"/>
                      <a:pt x="2518" y="2224"/>
                    </a:cubicBezTo>
                    <a:cubicBezTo>
                      <a:pt x="3020" y="1408"/>
                      <a:pt x="2976" y="468"/>
                      <a:pt x="2419" y="126"/>
                    </a:cubicBezTo>
                    <a:cubicBezTo>
                      <a:pt x="2281" y="41"/>
                      <a:pt x="2125" y="1"/>
                      <a:pt x="19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4" name="Google Shape;2204;p49"/>
              <p:cNvSpPr/>
              <p:nvPr/>
            </p:nvSpPr>
            <p:spPr>
              <a:xfrm>
                <a:off x="4647800" y="2957300"/>
                <a:ext cx="43625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203" extrusionOk="0">
                    <a:moveTo>
                      <a:pt x="1447" y="0"/>
                    </a:moveTo>
                    <a:cubicBezTo>
                      <a:pt x="1407" y="0"/>
                      <a:pt x="1366" y="10"/>
                      <a:pt x="1327" y="23"/>
                    </a:cubicBezTo>
                    <a:cubicBezTo>
                      <a:pt x="1160" y="82"/>
                      <a:pt x="1022" y="199"/>
                      <a:pt x="886" y="313"/>
                    </a:cubicBezTo>
                    <a:cubicBezTo>
                      <a:pt x="780" y="404"/>
                      <a:pt x="672" y="495"/>
                      <a:pt x="588" y="607"/>
                    </a:cubicBezTo>
                    <a:cubicBezTo>
                      <a:pt x="514" y="707"/>
                      <a:pt x="461" y="819"/>
                      <a:pt x="410" y="932"/>
                    </a:cubicBezTo>
                    <a:cubicBezTo>
                      <a:pt x="245" y="1303"/>
                      <a:pt x="107" y="1687"/>
                      <a:pt x="0" y="2079"/>
                    </a:cubicBezTo>
                    <a:lnTo>
                      <a:pt x="75" y="2161"/>
                    </a:lnTo>
                    <a:cubicBezTo>
                      <a:pt x="140" y="2190"/>
                      <a:pt x="203" y="2202"/>
                      <a:pt x="264" y="2202"/>
                    </a:cubicBezTo>
                    <a:cubicBezTo>
                      <a:pt x="487" y="2202"/>
                      <a:pt x="685" y="2035"/>
                      <a:pt x="854" y="1893"/>
                    </a:cubicBezTo>
                    <a:cubicBezTo>
                      <a:pt x="1110" y="1679"/>
                      <a:pt x="1390" y="1398"/>
                      <a:pt x="1519" y="1087"/>
                    </a:cubicBezTo>
                    <a:cubicBezTo>
                      <a:pt x="1639" y="800"/>
                      <a:pt x="1745" y="509"/>
                      <a:pt x="1653" y="196"/>
                    </a:cubicBezTo>
                    <a:cubicBezTo>
                      <a:pt x="1632" y="125"/>
                      <a:pt x="1597" y="51"/>
                      <a:pt x="1531" y="19"/>
                    </a:cubicBezTo>
                    <a:cubicBezTo>
                      <a:pt x="1504" y="5"/>
                      <a:pt x="1476" y="0"/>
                      <a:pt x="14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5" name="Google Shape;2205;p49"/>
              <p:cNvSpPr/>
              <p:nvPr/>
            </p:nvSpPr>
            <p:spPr>
              <a:xfrm>
                <a:off x="4648050" y="2956600"/>
                <a:ext cx="361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2110" extrusionOk="0">
                    <a:moveTo>
                      <a:pt x="1381" y="0"/>
                    </a:moveTo>
                    <a:cubicBezTo>
                      <a:pt x="1368" y="0"/>
                      <a:pt x="1352" y="1"/>
                      <a:pt x="1335" y="3"/>
                    </a:cubicBezTo>
                    <a:cubicBezTo>
                      <a:pt x="1263" y="11"/>
                      <a:pt x="1162" y="44"/>
                      <a:pt x="1053" y="106"/>
                    </a:cubicBezTo>
                    <a:cubicBezTo>
                      <a:pt x="831" y="226"/>
                      <a:pt x="564" y="469"/>
                      <a:pt x="372" y="802"/>
                    </a:cubicBezTo>
                    <a:cubicBezTo>
                      <a:pt x="178" y="1135"/>
                      <a:pt x="97" y="1474"/>
                      <a:pt x="53" y="1714"/>
                    </a:cubicBezTo>
                    <a:cubicBezTo>
                      <a:pt x="9" y="1957"/>
                      <a:pt x="1" y="2109"/>
                      <a:pt x="1" y="2109"/>
                    </a:cubicBezTo>
                    <a:cubicBezTo>
                      <a:pt x="1" y="2109"/>
                      <a:pt x="59" y="1922"/>
                      <a:pt x="119" y="1732"/>
                    </a:cubicBezTo>
                    <a:cubicBezTo>
                      <a:pt x="179" y="1555"/>
                      <a:pt x="259" y="1326"/>
                      <a:pt x="376" y="1088"/>
                    </a:cubicBezTo>
                    <a:cubicBezTo>
                      <a:pt x="379" y="1087"/>
                      <a:pt x="380" y="1087"/>
                      <a:pt x="382" y="1086"/>
                    </a:cubicBezTo>
                    <a:cubicBezTo>
                      <a:pt x="474" y="1064"/>
                      <a:pt x="596" y="1043"/>
                      <a:pt x="731" y="1029"/>
                    </a:cubicBezTo>
                    <a:cubicBezTo>
                      <a:pt x="789" y="1023"/>
                      <a:pt x="844" y="1020"/>
                      <a:pt x="896" y="1020"/>
                    </a:cubicBezTo>
                    <a:cubicBezTo>
                      <a:pt x="1026" y="1020"/>
                      <a:pt x="1132" y="1035"/>
                      <a:pt x="1190" y="1035"/>
                    </a:cubicBezTo>
                    <a:cubicBezTo>
                      <a:pt x="1218" y="1035"/>
                      <a:pt x="1235" y="1032"/>
                      <a:pt x="1239" y="1022"/>
                    </a:cubicBezTo>
                    <a:cubicBezTo>
                      <a:pt x="1255" y="994"/>
                      <a:pt x="1074" y="887"/>
                      <a:pt x="815" y="887"/>
                    </a:cubicBezTo>
                    <a:cubicBezTo>
                      <a:pt x="784" y="887"/>
                      <a:pt x="751" y="888"/>
                      <a:pt x="717" y="892"/>
                    </a:cubicBezTo>
                    <a:cubicBezTo>
                      <a:pt x="608" y="903"/>
                      <a:pt x="511" y="937"/>
                      <a:pt x="435" y="977"/>
                    </a:cubicBezTo>
                    <a:cubicBezTo>
                      <a:pt x="454" y="942"/>
                      <a:pt x="470" y="907"/>
                      <a:pt x="491" y="872"/>
                    </a:cubicBezTo>
                    <a:cubicBezTo>
                      <a:pt x="672" y="557"/>
                      <a:pt x="909" y="322"/>
                      <a:pt x="1104" y="189"/>
                    </a:cubicBezTo>
                    <a:cubicBezTo>
                      <a:pt x="1296" y="46"/>
                      <a:pt x="1446" y="34"/>
                      <a:pt x="1446" y="15"/>
                    </a:cubicBezTo>
                    <a:cubicBezTo>
                      <a:pt x="1446" y="9"/>
                      <a:pt x="1423" y="0"/>
                      <a:pt x="1381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6" name="Google Shape;2206;p49"/>
              <p:cNvSpPr/>
              <p:nvPr/>
            </p:nvSpPr>
            <p:spPr>
              <a:xfrm>
                <a:off x="4358475" y="2937900"/>
                <a:ext cx="7550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209" extrusionOk="0">
                    <a:moveTo>
                      <a:pt x="1061" y="1"/>
                    </a:moveTo>
                    <a:cubicBezTo>
                      <a:pt x="896" y="1"/>
                      <a:pt x="739" y="41"/>
                      <a:pt x="601" y="126"/>
                    </a:cubicBezTo>
                    <a:cubicBezTo>
                      <a:pt x="45" y="468"/>
                      <a:pt x="1" y="1408"/>
                      <a:pt x="503" y="2224"/>
                    </a:cubicBezTo>
                    <a:cubicBezTo>
                      <a:pt x="880" y="2838"/>
                      <a:pt x="1459" y="3208"/>
                      <a:pt x="1960" y="3208"/>
                    </a:cubicBezTo>
                    <a:cubicBezTo>
                      <a:pt x="2125" y="3208"/>
                      <a:pt x="2281" y="3168"/>
                      <a:pt x="2419" y="3083"/>
                    </a:cubicBezTo>
                    <a:cubicBezTo>
                      <a:pt x="2975" y="2742"/>
                      <a:pt x="3020" y="1802"/>
                      <a:pt x="2518" y="985"/>
                    </a:cubicBezTo>
                    <a:cubicBezTo>
                      <a:pt x="2140" y="371"/>
                      <a:pt x="1561" y="1"/>
                      <a:pt x="10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7" name="Google Shape;2207;p49"/>
              <p:cNvSpPr/>
              <p:nvPr/>
            </p:nvSpPr>
            <p:spPr>
              <a:xfrm>
                <a:off x="4366550" y="2957300"/>
                <a:ext cx="4365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2203" extrusionOk="0">
                    <a:moveTo>
                      <a:pt x="298" y="0"/>
                    </a:moveTo>
                    <a:cubicBezTo>
                      <a:pt x="269" y="0"/>
                      <a:pt x="240" y="5"/>
                      <a:pt x="214" y="19"/>
                    </a:cubicBezTo>
                    <a:cubicBezTo>
                      <a:pt x="147" y="51"/>
                      <a:pt x="112" y="125"/>
                      <a:pt x="92" y="196"/>
                    </a:cubicBezTo>
                    <a:cubicBezTo>
                      <a:pt x="1" y="509"/>
                      <a:pt x="106" y="800"/>
                      <a:pt x="225" y="1087"/>
                    </a:cubicBezTo>
                    <a:cubicBezTo>
                      <a:pt x="354" y="1398"/>
                      <a:pt x="635" y="1679"/>
                      <a:pt x="890" y="1893"/>
                    </a:cubicBezTo>
                    <a:cubicBezTo>
                      <a:pt x="1060" y="2035"/>
                      <a:pt x="1258" y="2202"/>
                      <a:pt x="1481" y="2202"/>
                    </a:cubicBezTo>
                    <a:cubicBezTo>
                      <a:pt x="1542" y="2202"/>
                      <a:pt x="1605" y="2190"/>
                      <a:pt x="1669" y="2161"/>
                    </a:cubicBezTo>
                    <a:lnTo>
                      <a:pt x="1745" y="2079"/>
                    </a:lnTo>
                    <a:cubicBezTo>
                      <a:pt x="1637" y="1687"/>
                      <a:pt x="1500" y="1303"/>
                      <a:pt x="1334" y="932"/>
                    </a:cubicBezTo>
                    <a:cubicBezTo>
                      <a:pt x="1284" y="819"/>
                      <a:pt x="1231" y="707"/>
                      <a:pt x="1157" y="607"/>
                    </a:cubicBezTo>
                    <a:cubicBezTo>
                      <a:pt x="1073" y="495"/>
                      <a:pt x="965" y="404"/>
                      <a:pt x="858" y="313"/>
                    </a:cubicBezTo>
                    <a:cubicBezTo>
                      <a:pt x="724" y="199"/>
                      <a:pt x="584" y="82"/>
                      <a:pt x="417" y="23"/>
                    </a:cubicBezTo>
                    <a:cubicBezTo>
                      <a:pt x="379" y="10"/>
                      <a:pt x="338" y="0"/>
                      <a:pt x="2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8" name="Google Shape;2208;p49"/>
              <p:cNvSpPr/>
              <p:nvPr/>
            </p:nvSpPr>
            <p:spPr>
              <a:xfrm>
                <a:off x="4373750" y="2956600"/>
                <a:ext cx="361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2110" extrusionOk="0">
                    <a:moveTo>
                      <a:pt x="66" y="0"/>
                    </a:moveTo>
                    <a:cubicBezTo>
                      <a:pt x="23" y="0"/>
                      <a:pt x="1" y="9"/>
                      <a:pt x="1" y="15"/>
                    </a:cubicBezTo>
                    <a:cubicBezTo>
                      <a:pt x="2" y="34"/>
                      <a:pt x="150" y="46"/>
                      <a:pt x="343" y="189"/>
                    </a:cubicBezTo>
                    <a:cubicBezTo>
                      <a:pt x="539" y="322"/>
                      <a:pt x="774" y="557"/>
                      <a:pt x="956" y="872"/>
                    </a:cubicBezTo>
                    <a:cubicBezTo>
                      <a:pt x="976" y="907"/>
                      <a:pt x="993" y="942"/>
                      <a:pt x="1012" y="977"/>
                    </a:cubicBezTo>
                    <a:cubicBezTo>
                      <a:pt x="935" y="937"/>
                      <a:pt x="839" y="903"/>
                      <a:pt x="729" y="892"/>
                    </a:cubicBezTo>
                    <a:cubicBezTo>
                      <a:pt x="695" y="888"/>
                      <a:pt x="663" y="887"/>
                      <a:pt x="631" y="887"/>
                    </a:cubicBezTo>
                    <a:cubicBezTo>
                      <a:pt x="372" y="887"/>
                      <a:pt x="192" y="994"/>
                      <a:pt x="208" y="1022"/>
                    </a:cubicBezTo>
                    <a:cubicBezTo>
                      <a:pt x="211" y="1032"/>
                      <a:pt x="228" y="1035"/>
                      <a:pt x="256" y="1035"/>
                    </a:cubicBezTo>
                    <a:cubicBezTo>
                      <a:pt x="314" y="1035"/>
                      <a:pt x="421" y="1020"/>
                      <a:pt x="551" y="1020"/>
                    </a:cubicBezTo>
                    <a:cubicBezTo>
                      <a:pt x="602" y="1020"/>
                      <a:pt x="657" y="1023"/>
                      <a:pt x="715" y="1029"/>
                    </a:cubicBezTo>
                    <a:cubicBezTo>
                      <a:pt x="850" y="1043"/>
                      <a:pt x="973" y="1064"/>
                      <a:pt x="1064" y="1086"/>
                    </a:cubicBezTo>
                    <a:cubicBezTo>
                      <a:pt x="1066" y="1087"/>
                      <a:pt x="1068" y="1087"/>
                      <a:pt x="1070" y="1088"/>
                    </a:cubicBezTo>
                    <a:cubicBezTo>
                      <a:pt x="1187" y="1326"/>
                      <a:pt x="1268" y="1555"/>
                      <a:pt x="1327" y="1732"/>
                    </a:cubicBezTo>
                    <a:cubicBezTo>
                      <a:pt x="1387" y="1922"/>
                      <a:pt x="1446" y="2109"/>
                      <a:pt x="1446" y="2109"/>
                    </a:cubicBezTo>
                    <a:cubicBezTo>
                      <a:pt x="1446" y="2109"/>
                      <a:pt x="1437" y="1957"/>
                      <a:pt x="1394" y="1714"/>
                    </a:cubicBezTo>
                    <a:cubicBezTo>
                      <a:pt x="1350" y="1474"/>
                      <a:pt x="1269" y="1135"/>
                      <a:pt x="1075" y="802"/>
                    </a:cubicBezTo>
                    <a:cubicBezTo>
                      <a:pt x="883" y="469"/>
                      <a:pt x="616" y="226"/>
                      <a:pt x="395" y="106"/>
                    </a:cubicBezTo>
                    <a:cubicBezTo>
                      <a:pt x="285" y="44"/>
                      <a:pt x="184" y="11"/>
                      <a:pt x="113" y="3"/>
                    </a:cubicBezTo>
                    <a:cubicBezTo>
                      <a:pt x="95" y="1"/>
                      <a:pt x="79" y="0"/>
                      <a:pt x="66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9" name="Google Shape;2209;p49"/>
              <p:cNvSpPr/>
              <p:nvPr/>
            </p:nvSpPr>
            <p:spPr>
              <a:xfrm>
                <a:off x="4403150" y="2772425"/>
                <a:ext cx="251675" cy="318775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12751" extrusionOk="0">
                    <a:moveTo>
                      <a:pt x="4616" y="1"/>
                    </a:moveTo>
                    <a:cubicBezTo>
                      <a:pt x="2059" y="1"/>
                      <a:pt x="1" y="2088"/>
                      <a:pt x="54" y="4628"/>
                    </a:cubicBezTo>
                    <a:lnTo>
                      <a:pt x="125" y="7974"/>
                    </a:lnTo>
                    <a:cubicBezTo>
                      <a:pt x="181" y="10628"/>
                      <a:pt x="2362" y="12750"/>
                      <a:pt x="5034" y="12750"/>
                    </a:cubicBezTo>
                    <a:cubicBezTo>
                      <a:pt x="7705" y="12750"/>
                      <a:pt x="9886" y="10628"/>
                      <a:pt x="9942" y="7974"/>
                    </a:cubicBezTo>
                    <a:lnTo>
                      <a:pt x="10012" y="4628"/>
                    </a:lnTo>
                    <a:cubicBezTo>
                      <a:pt x="10066" y="2088"/>
                      <a:pt x="8008" y="1"/>
                      <a:pt x="54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0" name="Google Shape;2210;p49"/>
              <p:cNvSpPr/>
              <p:nvPr/>
            </p:nvSpPr>
            <p:spPr>
              <a:xfrm>
                <a:off x="4404225" y="2799075"/>
                <a:ext cx="244050" cy="94175"/>
              </a:xfrm>
              <a:custGeom>
                <a:avLst/>
                <a:gdLst/>
                <a:ahLst/>
                <a:cxnLst/>
                <a:rect l="l" t="t" r="r" b="b"/>
                <a:pathLst>
                  <a:path w="9762" h="3767" extrusionOk="0">
                    <a:moveTo>
                      <a:pt x="5221" y="0"/>
                    </a:moveTo>
                    <a:cubicBezTo>
                      <a:pt x="3953" y="0"/>
                      <a:pt x="2690" y="261"/>
                      <a:pt x="1424" y="395"/>
                    </a:cubicBezTo>
                    <a:cubicBezTo>
                      <a:pt x="1311" y="407"/>
                      <a:pt x="1196" y="419"/>
                      <a:pt x="1080" y="433"/>
                    </a:cubicBezTo>
                    <a:cubicBezTo>
                      <a:pt x="1129" y="818"/>
                      <a:pt x="879" y="1152"/>
                      <a:pt x="513" y="1281"/>
                    </a:cubicBezTo>
                    <a:cubicBezTo>
                      <a:pt x="500" y="1285"/>
                      <a:pt x="490" y="1289"/>
                      <a:pt x="481" y="1292"/>
                    </a:cubicBezTo>
                    <a:cubicBezTo>
                      <a:pt x="471" y="1298"/>
                      <a:pt x="460" y="1305"/>
                      <a:pt x="444" y="1313"/>
                    </a:cubicBezTo>
                    <a:cubicBezTo>
                      <a:pt x="401" y="1336"/>
                      <a:pt x="358" y="1360"/>
                      <a:pt x="316" y="1387"/>
                    </a:cubicBezTo>
                    <a:cubicBezTo>
                      <a:pt x="252" y="1427"/>
                      <a:pt x="188" y="1467"/>
                      <a:pt x="127" y="1511"/>
                    </a:cubicBezTo>
                    <a:cubicBezTo>
                      <a:pt x="102" y="1531"/>
                      <a:pt x="87" y="1541"/>
                      <a:pt x="77" y="1548"/>
                    </a:cubicBezTo>
                    <a:cubicBezTo>
                      <a:pt x="51" y="1570"/>
                      <a:pt x="27" y="1593"/>
                      <a:pt x="1" y="1614"/>
                    </a:cubicBezTo>
                    <a:lnTo>
                      <a:pt x="250" y="1952"/>
                    </a:lnTo>
                    <a:cubicBezTo>
                      <a:pt x="1089" y="3195"/>
                      <a:pt x="2655" y="3766"/>
                      <a:pt x="4167" y="3766"/>
                    </a:cubicBezTo>
                    <a:cubicBezTo>
                      <a:pt x="4297" y="3766"/>
                      <a:pt x="4426" y="3762"/>
                      <a:pt x="4555" y="3754"/>
                    </a:cubicBezTo>
                    <a:cubicBezTo>
                      <a:pt x="4765" y="3741"/>
                      <a:pt x="5036" y="3654"/>
                      <a:pt x="5033" y="3444"/>
                    </a:cubicBezTo>
                    <a:lnTo>
                      <a:pt x="5033" y="3444"/>
                    </a:lnTo>
                    <a:cubicBezTo>
                      <a:pt x="5217" y="3499"/>
                      <a:pt x="5408" y="3526"/>
                      <a:pt x="5600" y="3526"/>
                    </a:cubicBezTo>
                    <a:cubicBezTo>
                      <a:pt x="5967" y="3526"/>
                      <a:pt x="6335" y="3426"/>
                      <a:pt x="6648" y="3234"/>
                    </a:cubicBezTo>
                    <a:cubicBezTo>
                      <a:pt x="6720" y="3190"/>
                      <a:pt x="6793" y="3140"/>
                      <a:pt x="6877" y="3126"/>
                    </a:cubicBezTo>
                    <a:cubicBezTo>
                      <a:pt x="6894" y="3123"/>
                      <a:pt x="6911" y="3122"/>
                      <a:pt x="6928" y="3122"/>
                    </a:cubicBezTo>
                    <a:cubicBezTo>
                      <a:pt x="6991" y="3122"/>
                      <a:pt x="7054" y="3138"/>
                      <a:pt x="7116" y="3154"/>
                    </a:cubicBezTo>
                    <a:cubicBezTo>
                      <a:pt x="7578" y="3269"/>
                      <a:pt x="8054" y="3328"/>
                      <a:pt x="8529" y="3328"/>
                    </a:cubicBezTo>
                    <a:cubicBezTo>
                      <a:pt x="8565" y="3328"/>
                      <a:pt x="8602" y="3327"/>
                      <a:pt x="8638" y="3327"/>
                    </a:cubicBezTo>
                    <a:cubicBezTo>
                      <a:pt x="9061" y="3318"/>
                      <a:pt x="9574" y="3194"/>
                      <a:pt x="9693" y="2787"/>
                    </a:cubicBezTo>
                    <a:cubicBezTo>
                      <a:pt x="9761" y="2555"/>
                      <a:pt x="9671" y="2308"/>
                      <a:pt x="9558" y="2095"/>
                    </a:cubicBezTo>
                    <a:cubicBezTo>
                      <a:pt x="8863" y="788"/>
                      <a:pt x="7318" y="134"/>
                      <a:pt x="5842" y="23"/>
                    </a:cubicBezTo>
                    <a:cubicBezTo>
                      <a:pt x="5635" y="7"/>
                      <a:pt x="5428" y="0"/>
                      <a:pt x="52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1" name="Google Shape;2211;p49"/>
              <p:cNvSpPr/>
              <p:nvPr/>
            </p:nvSpPr>
            <p:spPr>
              <a:xfrm>
                <a:off x="4518775" y="2947900"/>
                <a:ext cx="22875" cy="48050"/>
              </a:xfrm>
              <a:custGeom>
                <a:avLst/>
                <a:gdLst/>
                <a:ahLst/>
                <a:cxnLst/>
                <a:rect l="l" t="t" r="r" b="b"/>
                <a:pathLst>
                  <a:path w="915" h="1922" extrusionOk="0">
                    <a:moveTo>
                      <a:pt x="383" y="0"/>
                    </a:moveTo>
                    <a:lnTo>
                      <a:pt x="371" y="135"/>
                    </a:lnTo>
                    <a:cubicBezTo>
                      <a:pt x="279" y="412"/>
                      <a:pt x="137" y="674"/>
                      <a:pt x="69" y="959"/>
                    </a:cubicBezTo>
                    <a:cubicBezTo>
                      <a:pt x="1" y="1243"/>
                      <a:pt x="19" y="1573"/>
                      <a:pt x="214" y="1791"/>
                    </a:cubicBezTo>
                    <a:cubicBezTo>
                      <a:pt x="258" y="1842"/>
                      <a:pt x="313" y="1885"/>
                      <a:pt x="377" y="1906"/>
                    </a:cubicBezTo>
                    <a:cubicBezTo>
                      <a:pt x="409" y="1917"/>
                      <a:pt x="441" y="1922"/>
                      <a:pt x="474" y="1922"/>
                    </a:cubicBezTo>
                    <a:cubicBezTo>
                      <a:pt x="587" y="1922"/>
                      <a:pt x="702" y="1865"/>
                      <a:pt x="803" y="1806"/>
                    </a:cubicBezTo>
                    <a:cubicBezTo>
                      <a:pt x="836" y="1787"/>
                      <a:pt x="870" y="1766"/>
                      <a:pt x="889" y="1733"/>
                    </a:cubicBezTo>
                    <a:cubicBezTo>
                      <a:pt x="914" y="1690"/>
                      <a:pt x="908" y="1635"/>
                      <a:pt x="901" y="1585"/>
                    </a:cubicBezTo>
                    <a:cubicBezTo>
                      <a:pt x="843" y="1177"/>
                      <a:pt x="756" y="765"/>
                      <a:pt x="554" y="406"/>
                    </a:cubicBezTo>
                    <a:cubicBezTo>
                      <a:pt x="482" y="277"/>
                      <a:pt x="392" y="148"/>
                      <a:pt x="3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2" name="Google Shape;2212;p49"/>
              <p:cNvSpPr/>
              <p:nvPr/>
            </p:nvSpPr>
            <p:spPr>
              <a:xfrm>
                <a:off x="4387000" y="2821000"/>
                <a:ext cx="40775" cy="139775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5591" extrusionOk="0">
                    <a:moveTo>
                      <a:pt x="1069" y="1"/>
                    </a:moveTo>
                    <a:cubicBezTo>
                      <a:pt x="750" y="298"/>
                      <a:pt x="527" y="696"/>
                      <a:pt x="369" y="1112"/>
                    </a:cubicBezTo>
                    <a:cubicBezTo>
                      <a:pt x="79" y="1875"/>
                      <a:pt x="1" y="2699"/>
                      <a:pt x="48" y="3510"/>
                    </a:cubicBezTo>
                    <a:cubicBezTo>
                      <a:pt x="80" y="4070"/>
                      <a:pt x="22" y="5019"/>
                      <a:pt x="398" y="5477"/>
                    </a:cubicBezTo>
                    <a:cubicBezTo>
                      <a:pt x="464" y="5557"/>
                      <a:pt x="530" y="5591"/>
                      <a:pt x="595" y="5591"/>
                    </a:cubicBezTo>
                    <a:cubicBezTo>
                      <a:pt x="904" y="5591"/>
                      <a:pt x="1187" y="4829"/>
                      <a:pt x="1274" y="4605"/>
                    </a:cubicBezTo>
                    <a:cubicBezTo>
                      <a:pt x="1482" y="4068"/>
                      <a:pt x="1585" y="3494"/>
                      <a:pt x="1602" y="2920"/>
                    </a:cubicBezTo>
                    <a:cubicBezTo>
                      <a:pt x="1631" y="1923"/>
                      <a:pt x="1405" y="933"/>
                      <a:pt x="1069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3" name="Google Shape;2213;p49"/>
              <p:cNvSpPr/>
              <p:nvPr/>
            </p:nvSpPr>
            <p:spPr>
              <a:xfrm>
                <a:off x="4641950" y="2829875"/>
                <a:ext cx="27200" cy="12952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5181" extrusionOk="0">
                    <a:moveTo>
                      <a:pt x="592" y="1"/>
                    </a:moveTo>
                    <a:cubicBezTo>
                      <a:pt x="195" y="850"/>
                      <a:pt x="0" y="1789"/>
                      <a:pt x="8" y="2725"/>
                    </a:cubicBezTo>
                    <a:cubicBezTo>
                      <a:pt x="12" y="3185"/>
                      <a:pt x="65" y="3645"/>
                      <a:pt x="167" y="4094"/>
                    </a:cubicBezTo>
                    <a:cubicBezTo>
                      <a:pt x="234" y="4393"/>
                      <a:pt x="257" y="4838"/>
                      <a:pt x="463" y="5079"/>
                    </a:cubicBezTo>
                    <a:cubicBezTo>
                      <a:pt x="524" y="5151"/>
                      <a:pt x="569" y="5180"/>
                      <a:pt x="603" y="5180"/>
                    </a:cubicBezTo>
                    <a:cubicBezTo>
                      <a:pt x="683" y="5180"/>
                      <a:pt x="710" y="5025"/>
                      <a:pt x="752" y="4866"/>
                    </a:cubicBezTo>
                    <a:cubicBezTo>
                      <a:pt x="834" y="4555"/>
                      <a:pt x="892" y="4238"/>
                      <a:pt x="932" y="3920"/>
                    </a:cubicBezTo>
                    <a:cubicBezTo>
                      <a:pt x="1088" y="2626"/>
                      <a:pt x="920" y="1315"/>
                      <a:pt x="678" y="43"/>
                    </a:cubicBez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4" name="Google Shape;2214;p49"/>
              <p:cNvSpPr/>
              <p:nvPr/>
            </p:nvSpPr>
            <p:spPr>
              <a:xfrm>
                <a:off x="4436000" y="2937800"/>
                <a:ext cx="65700" cy="46625"/>
              </a:xfrm>
              <a:custGeom>
                <a:avLst/>
                <a:gdLst/>
                <a:ahLst/>
                <a:cxnLst/>
                <a:rect l="l" t="t" r="r" b="b"/>
                <a:pathLst>
                  <a:path w="2628" h="1865" extrusionOk="0">
                    <a:moveTo>
                      <a:pt x="1440" y="0"/>
                    </a:moveTo>
                    <a:cubicBezTo>
                      <a:pt x="1070" y="0"/>
                      <a:pt x="598" y="248"/>
                      <a:pt x="1" y="928"/>
                    </a:cubicBezTo>
                    <a:cubicBezTo>
                      <a:pt x="1" y="928"/>
                      <a:pt x="526" y="1864"/>
                      <a:pt x="1473" y="1864"/>
                    </a:cubicBezTo>
                    <a:cubicBezTo>
                      <a:pt x="1807" y="1864"/>
                      <a:pt x="2193" y="1748"/>
                      <a:pt x="2627" y="1434"/>
                    </a:cubicBezTo>
                    <a:cubicBezTo>
                      <a:pt x="2484" y="894"/>
                      <a:pt x="2144" y="0"/>
                      <a:pt x="14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5" name="Google Shape;2215;p49"/>
              <p:cNvSpPr/>
              <p:nvPr/>
            </p:nvSpPr>
            <p:spPr>
              <a:xfrm>
                <a:off x="4556750" y="2937800"/>
                <a:ext cx="65675" cy="46625"/>
              </a:xfrm>
              <a:custGeom>
                <a:avLst/>
                <a:gdLst/>
                <a:ahLst/>
                <a:cxnLst/>
                <a:rect l="l" t="t" r="r" b="b"/>
                <a:pathLst>
                  <a:path w="2627" h="1865" extrusionOk="0">
                    <a:moveTo>
                      <a:pt x="1188" y="0"/>
                    </a:moveTo>
                    <a:cubicBezTo>
                      <a:pt x="484" y="0"/>
                      <a:pt x="144" y="894"/>
                      <a:pt x="0" y="1434"/>
                    </a:cubicBezTo>
                    <a:cubicBezTo>
                      <a:pt x="435" y="1748"/>
                      <a:pt x="821" y="1864"/>
                      <a:pt x="1155" y="1864"/>
                    </a:cubicBezTo>
                    <a:cubicBezTo>
                      <a:pt x="2102" y="1864"/>
                      <a:pt x="2627" y="928"/>
                      <a:pt x="2627" y="928"/>
                    </a:cubicBezTo>
                    <a:cubicBezTo>
                      <a:pt x="2030" y="248"/>
                      <a:pt x="1558" y="0"/>
                      <a:pt x="11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6" name="Google Shape;2216;p49"/>
              <p:cNvSpPr/>
              <p:nvPr/>
            </p:nvSpPr>
            <p:spPr>
              <a:xfrm>
                <a:off x="4436700" y="2937800"/>
                <a:ext cx="64825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409" extrusionOk="0">
                    <a:moveTo>
                      <a:pt x="1413" y="1"/>
                    </a:moveTo>
                    <a:cubicBezTo>
                      <a:pt x="1048" y="1"/>
                      <a:pt x="585" y="242"/>
                      <a:pt x="1" y="897"/>
                    </a:cubicBezTo>
                    <a:cubicBezTo>
                      <a:pt x="296" y="730"/>
                      <a:pt x="624" y="651"/>
                      <a:pt x="952" y="651"/>
                    </a:cubicBezTo>
                    <a:cubicBezTo>
                      <a:pt x="1568" y="651"/>
                      <a:pt x="2185" y="927"/>
                      <a:pt x="2592" y="1408"/>
                    </a:cubicBezTo>
                    <a:cubicBezTo>
                      <a:pt x="2445" y="866"/>
                      <a:pt x="2105" y="1"/>
                      <a:pt x="1413" y="1"/>
                    </a:cubicBezTo>
                    <a:close/>
                  </a:path>
                </a:pathLst>
              </a:custGeom>
              <a:solidFill>
                <a:srgbClr val="B74057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7" name="Google Shape;2217;p49"/>
              <p:cNvSpPr/>
              <p:nvPr/>
            </p:nvSpPr>
            <p:spPr>
              <a:xfrm>
                <a:off x="4517575" y="2915725"/>
                <a:ext cx="13850" cy="808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3233" extrusionOk="0">
                    <a:moveTo>
                      <a:pt x="23" y="0"/>
                    </a:moveTo>
                    <a:cubicBezTo>
                      <a:pt x="22" y="0"/>
                      <a:pt x="21" y="0"/>
                      <a:pt x="21" y="1"/>
                    </a:cubicBezTo>
                    <a:cubicBezTo>
                      <a:pt x="1" y="18"/>
                      <a:pt x="135" y="163"/>
                      <a:pt x="254" y="446"/>
                    </a:cubicBezTo>
                    <a:cubicBezTo>
                      <a:pt x="312" y="587"/>
                      <a:pt x="362" y="762"/>
                      <a:pt x="384" y="961"/>
                    </a:cubicBezTo>
                    <a:cubicBezTo>
                      <a:pt x="403" y="1160"/>
                      <a:pt x="395" y="1383"/>
                      <a:pt x="330" y="1603"/>
                    </a:cubicBezTo>
                    <a:cubicBezTo>
                      <a:pt x="273" y="1823"/>
                      <a:pt x="142" y="2014"/>
                      <a:pt x="79" y="2228"/>
                    </a:cubicBezTo>
                    <a:cubicBezTo>
                      <a:pt x="13" y="2444"/>
                      <a:pt x="31" y="2653"/>
                      <a:pt x="82" y="2810"/>
                    </a:cubicBezTo>
                    <a:cubicBezTo>
                      <a:pt x="133" y="2969"/>
                      <a:pt x="212" y="3081"/>
                      <a:pt x="273" y="3147"/>
                    </a:cubicBezTo>
                    <a:cubicBezTo>
                      <a:pt x="330" y="3206"/>
                      <a:pt x="372" y="3233"/>
                      <a:pt x="384" y="3233"/>
                    </a:cubicBezTo>
                    <a:cubicBezTo>
                      <a:pt x="386" y="3233"/>
                      <a:pt x="387" y="3232"/>
                      <a:pt x="388" y="3232"/>
                    </a:cubicBezTo>
                    <a:cubicBezTo>
                      <a:pt x="409" y="3215"/>
                      <a:pt x="256" y="3076"/>
                      <a:pt x="187" y="2782"/>
                    </a:cubicBezTo>
                    <a:cubicBezTo>
                      <a:pt x="155" y="2637"/>
                      <a:pt x="150" y="2454"/>
                      <a:pt x="214" y="2272"/>
                    </a:cubicBezTo>
                    <a:cubicBezTo>
                      <a:pt x="274" y="2088"/>
                      <a:pt x="411" y="1893"/>
                      <a:pt x="478" y="1645"/>
                    </a:cubicBezTo>
                    <a:cubicBezTo>
                      <a:pt x="548" y="1403"/>
                      <a:pt x="554" y="1159"/>
                      <a:pt x="525" y="945"/>
                    </a:cubicBezTo>
                    <a:cubicBezTo>
                      <a:pt x="493" y="730"/>
                      <a:pt x="428" y="544"/>
                      <a:pt x="352" y="400"/>
                    </a:cubicBezTo>
                    <a:cubicBezTo>
                      <a:pt x="206" y="123"/>
                      <a:pt x="47" y="0"/>
                      <a:pt x="23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8" name="Google Shape;2218;p49"/>
              <p:cNvSpPr/>
              <p:nvPr/>
            </p:nvSpPr>
            <p:spPr>
              <a:xfrm>
                <a:off x="4536450" y="2988500"/>
                <a:ext cx="7125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187" extrusionOk="0">
                    <a:moveTo>
                      <a:pt x="202" y="0"/>
                    </a:moveTo>
                    <a:cubicBezTo>
                      <a:pt x="173" y="0"/>
                      <a:pt x="139" y="10"/>
                      <a:pt x="106" y="26"/>
                    </a:cubicBezTo>
                    <a:cubicBezTo>
                      <a:pt x="45" y="57"/>
                      <a:pt x="0" y="105"/>
                      <a:pt x="11" y="146"/>
                    </a:cubicBezTo>
                    <a:cubicBezTo>
                      <a:pt x="17" y="171"/>
                      <a:pt x="47" y="186"/>
                      <a:pt x="87" y="186"/>
                    </a:cubicBezTo>
                    <a:cubicBezTo>
                      <a:pt x="113" y="186"/>
                      <a:pt x="144" y="179"/>
                      <a:pt x="175" y="163"/>
                    </a:cubicBezTo>
                    <a:cubicBezTo>
                      <a:pt x="252" y="125"/>
                      <a:pt x="285" y="55"/>
                      <a:pt x="259" y="22"/>
                    </a:cubicBezTo>
                    <a:cubicBezTo>
                      <a:pt x="246" y="7"/>
                      <a:pt x="226" y="0"/>
                      <a:pt x="202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9" name="Google Shape;2219;p49"/>
              <p:cNvSpPr/>
              <p:nvPr/>
            </p:nvSpPr>
            <p:spPr>
              <a:xfrm>
                <a:off x="4474550" y="2954400"/>
                <a:ext cx="166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663" extrusionOk="0">
                    <a:moveTo>
                      <a:pt x="332" y="0"/>
                    </a:moveTo>
                    <a:cubicBezTo>
                      <a:pt x="149" y="0"/>
                      <a:pt x="1" y="149"/>
                      <a:pt x="1" y="331"/>
                    </a:cubicBezTo>
                    <a:cubicBezTo>
                      <a:pt x="1" y="515"/>
                      <a:pt x="149" y="662"/>
                      <a:pt x="332" y="662"/>
                    </a:cubicBezTo>
                    <a:cubicBezTo>
                      <a:pt x="515" y="662"/>
                      <a:pt x="664" y="515"/>
                      <a:pt x="664" y="331"/>
                    </a:cubicBezTo>
                    <a:cubicBezTo>
                      <a:pt x="664" y="149"/>
                      <a:pt x="515" y="0"/>
                      <a:pt x="332" y="0"/>
                    </a:cubicBezTo>
                    <a:close/>
                  </a:path>
                </a:pathLst>
              </a:custGeom>
              <a:solidFill>
                <a:srgbClr val="E27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0" name="Google Shape;2220;p49"/>
              <p:cNvSpPr/>
              <p:nvPr/>
            </p:nvSpPr>
            <p:spPr>
              <a:xfrm>
                <a:off x="4557175" y="2937800"/>
                <a:ext cx="64825" cy="35225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409" extrusionOk="0">
                    <a:moveTo>
                      <a:pt x="1180" y="1"/>
                    </a:moveTo>
                    <a:cubicBezTo>
                      <a:pt x="488" y="1"/>
                      <a:pt x="148" y="866"/>
                      <a:pt x="1" y="1408"/>
                    </a:cubicBezTo>
                    <a:cubicBezTo>
                      <a:pt x="408" y="927"/>
                      <a:pt x="1025" y="651"/>
                      <a:pt x="1641" y="651"/>
                    </a:cubicBezTo>
                    <a:cubicBezTo>
                      <a:pt x="1969" y="651"/>
                      <a:pt x="2297" y="730"/>
                      <a:pt x="2592" y="897"/>
                    </a:cubicBezTo>
                    <a:cubicBezTo>
                      <a:pt x="2008" y="242"/>
                      <a:pt x="1545" y="1"/>
                      <a:pt x="1180" y="1"/>
                    </a:cubicBezTo>
                    <a:close/>
                  </a:path>
                </a:pathLst>
              </a:custGeom>
              <a:solidFill>
                <a:srgbClr val="B74057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1" name="Google Shape;2221;p49"/>
              <p:cNvSpPr/>
              <p:nvPr/>
            </p:nvSpPr>
            <p:spPr>
              <a:xfrm>
                <a:off x="4567300" y="2954400"/>
                <a:ext cx="165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663" extrusionOk="0">
                    <a:moveTo>
                      <a:pt x="332" y="0"/>
                    </a:moveTo>
                    <a:cubicBezTo>
                      <a:pt x="149" y="0"/>
                      <a:pt x="1" y="149"/>
                      <a:pt x="1" y="331"/>
                    </a:cubicBezTo>
                    <a:cubicBezTo>
                      <a:pt x="1" y="515"/>
                      <a:pt x="149" y="662"/>
                      <a:pt x="332" y="662"/>
                    </a:cubicBezTo>
                    <a:cubicBezTo>
                      <a:pt x="515" y="662"/>
                      <a:pt x="663" y="515"/>
                      <a:pt x="663" y="331"/>
                    </a:cubicBezTo>
                    <a:cubicBezTo>
                      <a:pt x="663" y="149"/>
                      <a:pt x="515" y="0"/>
                      <a:pt x="332" y="0"/>
                    </a:cubicBezTo>
                    <a:close/>
                  </a:path>
                </a:pathLst>
              </a:custGeom>
              <a:solidFill>
                <a:srgbClr val="E271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2" name="Google Shape;2222;p49"/>
              <p:cNvSpPr/>
              <p:nvPr/>
            </p:nvSpPr>
            <p:spPr>
              <a:xfrm>
                <a:off x="4435425" y="2935425"/>
                <a:ext cx="67150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1529" extrusionOk="0">
                    <a:moveTo>
                      <a:pt x="1416" y="0"/>
                    </a:moveTo>
                    <a:cubicBezTo>
                      <a:pt x="1194" y="0"/>
                      <a:pt x="986" y="58"/>
                      <a:pt x="812" y="143"/>
                    </a:cubicBezTo>
                    <a:cubicBezTo>
                      <a:pt x="593" y="251"/>
                      <a:pt x="430" y="398"/>
                      <a:pt x="311" y="530"/>
                    </a:cubicBezTo>
                    <a:cubicBezTo>
                      <a:pt x="75" y="800"/>
                      <a:pt x="0" y="1009"/>
                      <a:pt x="24" y="1023"/>
                    </a:cubicBezTo>
                    <a:cubicBezTo>
                      <a:pt x="25" y="1024"/>
                      <a:pt x="27" y="1024"/>
                      <a:pt x="29" y="1024"/>
                    </a:cubicBezTo>
                    <a:cubicBezTo>
                      <a:pt x="67" y="1024"/>
                      <a:pt x="192" y="856"/>
                      <a:pt x="426" y="646"/>
                    </a:cubicBezTo>
                    <a:cubicBezTo>
                      <a:pt x="550" y="538"/>
                      <a:pt x="708" y="419"/>
                      <a:pt x="901" y="336"/>
                    </a:cubicBezTo>
                    <a:cubicBezTo>
                      <a:pt x="1050" y="273"/>
                      <a:pt x="1224" y="230"/>
                      <a:pt x="1404" y="230"/>
                    </a:cubicBezTo>
                    <a:cubicBezTo>
                      <a:pt x="1456" y="230"/>
                      <a:pt x="1508" y="234"/>
                      <a:pt x="1561" y="242"/>
                    </a:cubicBezTo>
                    <a:cubicBezTo>
                      <a:pt x="1795" y="273"/>
                      <a:pt x="1990" y="390"/>
                      <a:pt x="2133" y="544"/>
                    </a:cubicBezTo>
                    <a:cubicBezTo>
                      <a:pt x="2277" y="695"/>
                      <a:pt x="2369" y="868"/>
                      <a:pt x="2436" y="1019"/>
                    </a:cubicBezTo>
                    <a:cubicBezTo>
                      <a:pt x="2562" y="1320"/>
                      <a:pt x="2614" y="1529"/>
                      <a:pt x="2648" y="1529"/>
                    </a:cubicBezTo>
                    <a:cubicBezTo>
                      <a:pt x="2649" y="1529"/>
                      <a:pt x="2650" y="1529"/>
                      <a:pt x="2650" y="1529"/>
                    </a:cubicBezTo>
                    <a:cubicBezTo>
                      <a:pt x="2677" y="1523"/>
                      <a:pt x="2685" y="1307"/>
                      <a:pt x="2588" y="964"/>
                    </a:cubicBezTo>
                    <a:cubicBezTo>
                      <a:pt x="2537" y="793"/>
                      <a:pt x="2451" y="589"/>
                      <a:pt x="2291" y="401"/>
                    </a:cubicBezTo>
                    <a:cubicBezTo>
                      <a:pt x="2211" y="308"/>
                      <a:pt x="2112" y="219"/>
                      <a:pt x="1993" y="150"/>
                    </a:cubicBezTo>
                    <a:cubicBezTo>
                      <a:pt x="1873" y="80"/>
                      <a:pt x="1736" y="33"/>
                      <a:pt x="1593" y="13"/>
                    </a:cubicBezTo>
                    <a:cubicBezTo>
                      <a:pt x="1533" y="4"/>
                      <a:pt x="1475" y="0"/>
                      <a:pt x="1416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3" name="Google Shape;2223;p49"/>
              <p:cNvSpPr/>
              <p:nvPr/>
            </p:nvSpPr>
            <p:spPr>
              <a:xfrm>
                <a:off x="4555900" y="2935425"/>
                <a:ext cx="67125" cy="38225"/>
              </a:xfrm>
              <a:custGeom>
                <a:avLst/>
                <a:gdLst/>
                <a:ahLst/>
                <a:cxnLst/>
                <a:rect l="l" t="t" r="r" b="b"/>
                <a:pathLst>
                  <a:path w="2685" h="1529" extrusionOk="0">
                    <a:moveTo>
                      <a:pt x="1268" y="0"/>
                    </a:moveTo>
                    <a:cubicBezTo>
                      <a:pt x="1210" y="0"/>
                      <a:pt x="1151" y="4"/>
                      <a:pt x="1092" y="13"/>
                    </a:cubicBezTo>
                    <a:cubicBezTo>
                      <a:pt x="949" y="33"/>
                      <a:pt x="811" y="80"/>
                      <a:pt x="692" y="150"/>
                    </a:cubicBezTo>
                    <a:cubicBezTo>
                      <a:pt x="573" y="219"/>
                      <a:pt x="473" y="308"/>
                      <a:pt x="394" y="401"/>
                    </a:cubicBezTo>
                    <a:cubicBezTo>
                      <a:pt x="234" y="589"/>
                      <a:pt x="148" y="793"/>
                      <a:pt x="96" y="963"/>
                    </a:cubicBezTo>
                    <a:cubicBezTo>
                      <a:pt x="0" y="1307"/>
                      <a:pt x="8" y="1523"/>
                      <a:pt x="34" y="1529"/>
                    </a:cubicBezTo>
                    <a:cubicBezTo>
                      <a:pt x="35" y="1529"/>
                      <a:pt x="36" y="1529"/>
                      <a:pt x="36" y="1529"/>
                    </a:cubicBezTo>
                    <a:cubicBezTo>
                      <a:pt x="72" y="1529"/>
                      <a:pt x="124" y="1320"/>
                      <a:pt x="250" y="1019"/>
                    </a:cubicBezTo>
                    <a:cubicBezTo>
                      <a:pt x="316" y="868"/>
                      <a:pt x="409" y="695"/>
                      <a:pt x="552" y="544"/>
                    </a:cubicBezTo>
                    <a:cubicBezTo>
                      <a:pt x="694" y="390"/>
                      <a:pt x="890" y="273"/>
                      <a:pt x="1125" y="242"/>
                    </a:cubicBezTo>
                    <a:cubicBezTo>
                      <a:pt x="1177" y="234"/>
                      <a:pt x="1229" y="230"/>
                      <a:pt x="1281" y="230"/>
                    </a:cubicBezTo>
                    <a:cubicBezTo>
                      <a:pt x="1461" y="230"/>
                      <a:pt x="1635" y="273"/>
                      <a:pt x="1783" y="336"/>
                    </a:cubicBezTo>
                    <a:cubicBezTo>
                      <a:pt x="1977" y="419"/>
                      <a:pt x="2135" y="538"/>
                      <a:pt x="2259" y="646"/>
                    </a:cubicBezTo>
                    <a:cubicBezTo>
                      <a:pt x="2493" y="856"/>
                      <a:pt x="2618" y="1024"/>
                      <a:pt x="2655" y="1024"/>
                    </a:cubicBezTo>
                    <a:cubicBezTo>
                      <a:pt x="2657" y="1024"/>
                      <a:pt x="2659" y="1024"/>
                      <a:pt x="2661" y="1023"/>
                    </a:cubicBezTo>
                    <a:cubicBezTo>
                      <a:pt x="2684" y="1009"/>
                      <a:pt x="2609" y="800"/>
                      <a:pt x="2374" y="530"/>
                    </a:cubicBezTo>
                    <a:cubicBezTo>
                      <a:pt x="2255" y="398"/>
                      <a:pt x="2092" y="251"/>
                      <a:pt x="1872" y="143"/>
                    </a:cubicBezTo>
                    <a:cubicBezTo>
                      <a:pt x="1699" y="58"/>
                      <a:pt x="1490" y="0"/>
                      <a:pt x="1268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4" name="Google Shape;2224;p49"/>
              <p:cNvSpPr/>
              <p:nvPr/>
            </p:nvSpPr>
            <p:spPr>
              <a:xfrm>
                <a:off x="4449775" y="2889475"/>
                <a:ext cx="5450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442" extrusionOk="0">
                    <a:moveTo>
                      <a:pt x="46" y="0"/>
                    </a:moveTo>
                    <a:cubicBezTo>
                      <a:pt x="41" y="0"/>
                      <a:pt x="37" y="1"/>
                      <a:pt x="34" y="3"/>
                    </a:cubicBezTo>
                    <a:cubicBezTo>
                      <a:pt x="0" y="23"/>
                      <a:pt x="37" y="176"/>
                      <a:pt x="169" y="389"/>
                    </a:cubicBezTo>
                    <a:cubicBezTo>
                      <a:pt x="299" y="601"/>
                      <a:pt x="534" y="865"/>
                      <a:pt x="857" y="1075"/>
                    </a:cubicBezTo>
                    <a:cubicBezTo>
                      <a:pt x="1180" y="1285"/>
                      <a:pt x="1517" y="1393"/>
                      <a:pt x="1764" y="1426"/>
                    </a:cubicBezTo>
                    <a:cubicBezTo>
                      <a:pt x="1842" y="1437"/>
                      <a:pt x="1910" y="1442"/>
                      <a:pt x="1968" y="1442"/>
                    </a:cubicBezTo>
                    <a:cubicBezTo>
                      <a:pt x="2094" y="1442"/>
                      <a:pt x="2168" y="1420"/>
                      <a:pt x="2171" y="1392"/>
                    </a:cubicBezTo>
                    <a:cubicBezTo>
                      <a:pt x="2179" y="1303"/>
                      <a:pt x="1604" y="1202"/>
                      <a:pt x="1025" y="818"/>
                    </a:cubicBezTo>
                    <a:cubicBezTo>
                      <a:pt x="464" y="460"/>
                      <a:pt x="141" y="0"/>
                      <a:pt x="46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5" name="Google Shape;2225;p49"/>
              <p:cNvSpPr/>
              <p:nvPr/>
            </p:nvSpPr>
            <p:spPr>
              <a:xfrm>
                <a:off x="4546975" y="2889475"/>
                <a:ext cx="545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442" extrusionOk="0">
                    <a:moveTo>
                      <a:pt x="2135" y="0"/>
                    </a:moveTo>
                    <a:cubicBezTo>
                      <a:pt x="2039" y="0"/>
                      <a:pt x="1717" y="460"/>
                      <a:pt x="1156" y="818"/>
                    </a:cubicBezTo>
                    <a:cubicBezTo>
                      <a:pt x="576" y="1202"/>
                      <a:pt x="1" y="1303"/>
                      <a:pt x="10" y="1392"/>
                    </a:cubicBezTo>
                    <a:cubicBezTo>
                      <a:pt x="12" y="1420"/>
                      <a:pt x="86" y="1442"/>
                      <a:pt x="212" y="1442"/>
                    </a:cubicBezTo>
                    <a:cubicBezTo>
                      <a:pt x="270" y="1442"/>
                      <a:pt x="339" y="1437"/>
                      <a:pt x="417" y="1426"/>
                    </a:cubicBezTo>
                    <a:cubicBezTo>
                      <a:pt x="664" y="1393"/>
                      <a:pt x="1001" y="1285"/>
                      <a:pt x="1324" y="1075"/>
                    </a:cubicBezTo>
                    <a:cubicBezTo>
                      <a:pt x="1646" y="865"/>
                      <a:pt x="1882" y="601"/>
                      <a:pt x="2012" y="389"/>
                    </a:cubicBezTo>
                    <a:cubicBezTo>
                      <a:pt x="2144" y="176"/>
                      <a:pt x="2181" y="23"/>
                      <a:pt x="2146" y="3"/>
                    </a:cubicBezTo>
                    <a:cubicBezTo>
                      <a:pt x="2143" y="1"/>
                      <a:pt x="2139" y="0"/>
                      <a:pt x="2135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6" name="Google Shape;2226;p49"/>
              <p:cNvSpPr/>
              <p:nvPr/>
            </p:nvSpPr>
            <p:spPr>
              <a:xfrm>
                <a:off x="4493200" y="3013925"/>
                <a:ext cx="86375" cy="19575"/>
              </a:xfrm>
              <a:custGeom>
                <a:avLst/>
                <a:gdLst/>
                <a:ahLst/>
                <a:cxnLst/>
                <a:rect l="l" t="t" r="r" b="b"/>
                <a:pathLst>
                  <a:path w="3455" h="783" extrusionOk="0">
                    <a:moveTo>
                      <a:pt x="1326" y="1"/>
                    </a:moveTo>
                    <a:cubicBezTo>
                      <a:pt x="986" y="1"/>
                      <a:pt x="683" y="66"/>
                      <a:pt x="463" y="160"/>
                    </a:cubicBezTo>
                    <a:cubicBezTo>
                      <a:pt x="148" y="291"/>
                      <a:pt x="1" y="449"/>
                      <a:pt x="12" y="460"/>
                    </a:cubicBezTo>
                    <a:cubicBezTo>
                      <a:pt x="13" y="462"/>
                      <a:pt x="15" y="463"/>
                      <a:pt x="18" y="463"/>
                    </a:cubicBezTo>
                    <a:cubicBezTo>
                      <a:pt x="54" y="463"/>
                      <a:pt x="218" y="352"/>
                      <a:pt x="501" y="262"/>
                    </a:cubicBezTo>
                    <a:cubicBezTo>
                      <a:pt x="702" y="195"/>
                      <a:pt x="967" y="149"/>
                      <a:pt x="1263" y="149"/>
                    </a:cubicBezTo>
                    <a:cubicBezTo>
                      <a:pt x="1416" y="149"/>
                      <a:pt x="1577" y="162"/>
                      <a:pt x="1742" y="190"/>
                    </a:cubicBezTo>
                    <a:cubicBezTo>
                      <a:pt x="2229" y="273"/>
                      <a:pt x="2648" y="449"/>
                      <a:pt x="2948" y="580"/>
                    </a:cubicBezTo>
                    <a:cubicBezTo>
                      <a:pt x="3220" y="700"/>
                      <a:pt x="3398" y="783"/>
                      <a:pt x="3437" y="783"/>
                    </a:cubicBezTo>
                    <a:cubicBezTo>
                      <a:pt x="3441" y="783"/>
                      <a:pt x="3444" y="782"/>
                      <a:pt x="3445" y="780"/>
                    </a:cubicBezTo>
                    <a:cubicBezTo>
                      <a:pt x="3455" y="763"/>
                      <a:pt x="3288" y="642"/>
                      <a:pt x="2995" y="482"/>
                    </a:cubicBezTo>
                    <a:cubicBezTo>
                      <a:pt x="2704" y="325"/>
                      <a:pt x="2279" y="126"/>
                      <a:pt x="1768" y="38"/>
                    </a:cubicBezTo>
                    <a:cubicBezTo>
                      <a:pt x="1616" y="12"/>
                      <a:pt x="1468" y="1"/>
                      <a:pt x="1326" y="1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7" name="Google Shape;2227;p49"/>
              <p:cNvSpPr/>
              <p:nvPr/>
            </p:nvSpPr>
            <p:spPr>
              <a:xfrm>
                <a:off x="4519050" y="2757325"/>
                <a:ext cx="142050" cy="120225"/>
              </a:xfrm>
              <a:custGeom>
                <a:avLst/>
                <a:gdLst/>
                <a:ahLst/>
                <a:cxnLst/>
                <a:rect l="l" t="t" r="r" b="b"/>
                <a:pathLst>
                  <a:path w="5682" h="4809" extrusionOk="0">
                    <a:moveTo>
                      <a:pt x="711" y="1"/>
                    </a:moveTo>
                    <a:lnTo>
                      <a:pt x="78" y="213"/>
                    </a:lnTo>
                    <a:lnTo>
                      <a:pt x="78" y="213"/>
                    </a:lnTo>
                    <a:cubicBezTo>
                      <a:pt x="285" y="148"/>
                      <a:pt x="500" y="114"/>
                      <a:pt x="717" y="105"/>
                    </a:cubicBezTo>
                    <a:lnTo>
                      <a:pt x="717" y="105"/>
                    </a:lnTo>
                    <a:cubicBezTo>
                      <a:pt x="715" y="70"/>
                      <a:pt x="713" y="35"/>
                      <a:pt x="711" y="1"/>
                    </a:cubicBezTo>
                    <a:close/>
                    <a:moveTo>
                      <a:pt x="78" y="213"/>
                    </a:moveTo>
                    <a:cubicBezTo>
                      <a:pt x="52" y="221"/>
                      <a:pt x="26" y="230"/>
                      <a:pt x="0" y="239"/>
                    </a:cubicBezTo>
                    <a:lnTo>
                      <a:pt x="78" y="213"/>
                    </a:lnTo>
                    <a:close/>
                    <a:moveTo>
                      <a:pt x="847" y="102"/>
                    </a:moveTo>
                    <a:cubicBezTo>
                      <a:pt x="804" y="102"/>
                      <a:pt x="760" y="103"/>
                      <a:pt x="717" y="105"/>
                    </a:cubicBezTo>
                    <a:lnTo>
                      <a:pt x="717" y="105"/>
                    </a:lnTo>
                    <a:cubicBezTo>
                      <a:pt x="780" y="1095"/>
                      <a:pt x="1062" y="2085"/>
                      <a:pt x="1642" y="2888"/>
                    </a:cubicBezTo>
                    <a:cubicBezTo>
                      <a:pt x="1878" y="3216"/>
                      <a:pt x="2161" y="3507"/>
                      <a:pt x="2442" y="3798"/>
                    </a:cubicBezTo>
                    <a:cubicBezTo>
                      <a:pt x="2651" y="4013"/>
                      <a:pt x="2862" y="4230"/>
                      <a:pt x="3121" y="4383"/>
                    </a:cubicBezTo>
                    <a:cubicBezTo>
                      <a:pt x="3840" y="4809"/>
                      <a:pt x="4751" y="4649"/>
                      <a:pt x="5574" y="4805"/>
                    </a:cubicBezTo>
                    <a:cubicBezTo>
                      <a:pt x="5682" y="4556"/>
                      <a:pt x="5583" y="4271"/>
                      <a:pt x="5477" y="4022"/>
                    </a:cubicBezTo>
                    <a:cubicBezTo>
                      <a:pt x="5077" y="3076"/>
                      <a:pt x="4555" y="2166"/>
                      <a:pt x="3826" y="1444"/>
                    </a:cubicBezTo>
                    <a:cubicBezTo>
                      <a:pt x="3095" y="721"/>
                      <a:pt x="2139" y="196"/>
                      <a:pt x="1114" y="113"/>
                    </a:cubicBezTo>
                    <a:cubicBezTo>
                      <a:pt x="1026" y="106"/>
                      <a:pt x="936" y="102"/>
                      <a:pt x="847" y="102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8" name="Google Shape;2228;p49"/>
              <p:cNvSpPr/>
              <p:nvPr/>
            </p:nvSpPr>
            <p:spPr>
              <a:xfrm>
                <a:off x="4411700" y="2757675"/>
                <a:ext cx="182750" cy="126725"/>
              </a:xfrm>
              <a:custGeom>
                <a:avLst/>
                <a:gdLst/>
                <a:ahLst/>
                <a:cxnLst/>
                <a:rect l="l" t="t" r="r" b="b"/>
                <a:pathLst>
                  <a:path w="7310" h="5069" extrusionOk="0">
                    <a:moveTo>
                      <a:pt x="5440" y="0"/>
                    </a:moveTo>
                    <a:cubicBezTo>
                      <a:pt x="5158" y="0"/>
                      <a:pt x="4882" y="32"/>
                      <a:pt x="4681" y="48"/>
                    </a:cubicBezTo>
                    <a:cubicBezTo>
                      <a:pt x="3587" y="132"/>
                      <a:pt x="2511" y="456"/>
                      <a:pt x="1557" y="999"/>
                    </a:cubicBezTo>
                    <a:cubicBezTo>
                      <a:pt x="974" y="1330"/>
                      <a:pt x="0" y="2006"/>
                      <a:pt x="136" y="2775"/>
                    </a:cubicBezTo>
                    <a:cubicBezTo>
                      <a:pt x="266" y="3517"/>
                      <a:pt x="950" y="4214"/>
                      <a:pt x="1574" y="4577"/>
                    </a:cubicBezTo>
                    <a:cubicBezTo>
                      <a:pt x="2148" y="4910"/>
                      <a:pt x="2813" y="5068"/>
                      <a:pt x="3478" y="5068"/>
                    </a:cubicBezTo>
                    <a:cubicBezTo>
                      <a:pt x="3694" y="5068"/>
                      <a:pt x="3909" y="5052"/>
                      <a:pt x="4121" y="5019"/>
                    </a:cubicBezTo>
                    <a:lnTo>
                      <a:pt x="4121" y="5019"/>
                    </a:lnTo>
                    <a:cubicBezTo>
                      <a:pt x="4112" y="5020"/>
                      <a:pt x="4103" y="5020"/>
                      <a:pt x="4093" y="5020"/>
                    </a:cubicBezTo>
                    <a:cubicBezTo>
                      <a:pt x="3618" y="5020"/>
                      <a:pt x="3145" y="4824"/>
                      <a:pt x="2809" y="4487"/>
                    </a:cubicBezTo>
                    <a:lnTo>
                      <a:pt x="2809" y="4487"/>
                    </a:lnTo>
                    <a:cubicBezTo>
                      <a:pt x="3332" y="4698"/>
                      <a:pt x="3895" y="4804"/>
                      <a:pt x="4459" y="4804"/>
                    </a:cubicBezTo>
                    <a:cubicBezTo>
                      <a:pt x="4870" y="4804"/>
                      <a:pt x="5281" y="4748"/>
                      <a:pt x="5676" y="4633"/>
                    </a:cubicBezTo>
                    <a:cubicBezTo>
                      <a:pt x="5145" y="4514"/>
                      <a:pt x="4651" y="4238"/>
                      <a:pt x="4271" y="3849"/>
                    </a:cubicBezTo>
                    <a:lnTo>
                      <a:pt x="4271" y="3849"/>
                    </a:lnTo>
                    <a:cubicBezTo>
                      <a:pt x="4871" y="4126"/>
                      <a:pt x="5676" y="4492"/>
                      <a:pt x="6418" y="4492"/>
                    </a:cubicBezTo>
                    <a:cubicBezTo>
                      <a:pt x="6734" y="4492"/>
                      <a:pt x="7037" y="4426"/>
                      <a:pt x="7309" y="4259"/>
                    </a:cubicBezTo>
                    <a:cubicBezTo>
                      <a:pt x="7170" y="4141"/>
                      <a:pt x="7010" y="4042"/>
                      <a:pt x="6874" y="3916"/>
                    </a:cubicBezTo>
                    <a:cubicBezTo>
                      <a:pt x="6368" y="3441"/>
                      <a:pt x="6307" y="2810"/>
                      <a:pt x="6400" y="2154"/>
                    </a:cubicBezTo>
                    <a:cubicBezTo>
                      <a:pt x="6469" y="1665"/>
                      <a:pt x="6744" y="1022"/>
                      <a:pt x="6576" y="531"/>
                    </a:cubicBezTo>
                    <a:cubicBezTo>
                      <a:pt x="6427" y="95"/>
                      <a:pt x="5926" y="0"/>
                      <a:pt x="5440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9" name="Google Shape;2229;p49"/>
              <p:cNvSpPr/>
              <p:nvPr/>
            </p:nvSpPr>
            <p:spPr>
              <a:xfrm>
                <a:off x="4407925" y="2809800"/>
                <a:ext cx="11925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1140" extrusionOk="0">
                    <a:moveTo>
                      <a:pt x="57" y="1"/>
                    </a:moveTo>
                    <a:cubicBezTo>
                      <a:pt x="27" y="1"/>
                      <a:pt x="1" y="288"/>
                      <a:pt x="115" y="617"/>
                    </a:cubicBezTo>
                    <a:cubicBezTo>
                      <a:pt x="223" y="933"/>
                      <a:pt x="410" y="1140"/>
                      <a:pt x="445" y="1140"/>
                    </a:cubicBezTo>
                    <a:cubicBezTo>
                      <a:pt x="447" y="1140"/>
                      <a:pt x="448" y="1139"/>
                      <a:pt x="449" y="1138"/>
                    </a:cubicBezTo>
                    <a:cubicBezTo>
                      <a:pt x="477" y="1118"/>
                      <a:pt x="329" y="890"/>
                      <a:pt x="225" y="580"/>
                    </a:cubicBezTo>
                    <a:cubicBezTo>
                      <a:pt x="116" y="270"/>
                      <a:pt x="91" y="1"/>
                      <a:pt x="57" y="1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0" name="Google Shape;2230;p49"/>
              <p:cNvSpPr/>
              <p:nvPr/>
            </p:nvSpPr>
            <p:spPr>
              <a:xfrm>
                <a:off x="4387750" y="2815900"/>
                <a:ext cx="19175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767" h="2241" extrusionOk="0">
                    <a:moveTo>
                      <a:pt x="751" y="1"/>
                    </a:moveTo>
                    <a:cubicBezTo>
                      <a:pt x="730" y="1"/>
                      <a:pt x="610" y="69"/>
                      <a:pt x="482" y="236"/>
                    </a:cubicBezTo>
                    <a:cubicBezTo>
                      <a:pt x="341" y="412"/>
                      <a:pt x="215" y="703"/>
                      <a:pt x="145" y="1032"/>
                    </a:cubicBezTo>
                    <a:cubicBezTo>
                      <a:pt x="0" y="1691"/>
                      <a:pt x="71" y="2241"/>
                      <a:pt x="100" y="2241"/>
                    </a:cubicBezTo>
                    <a:cubicBezTo>
                      <a:pt x="101" y="2241"/>
                      <a:pt x="101" y="2241"/>
                      <a:pt x="101" y="2241"/>
                    </a:cubicBezTo>
                    <a:cubicBezTo>
                      <a:pt x="136" y="2240"/>
                      <a:pt x="117" y="1699"/>
                      <a:pt x="258" y="1057"/>
                    </a:cubicBezTo>
                    <a:cubicBezTo>
                      <a:pt x="326" y="737"/>
                      <a:pt x="433" y="460"/>
                      <a:pt x="548" y="282"/>
                    </a:cubicBezTo>
                    <a:cubicBezTo>
                      <a:pt x="661" y="103"/>
                      <a:pt x="766" y="17"/>
                      <a:pt x="754" y="2"/>
                    </a:cubicBezTo>
                    <a:cubicBezTo>
                      <a:pt x="753" y="1"/>
                      <a:pt x="752" y="1"/>
                      <a:pt x="751" y="1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1" name="Google Shape;2231;p49"/>
              <p:cNvSpPr/>
              <p:nvPr/>
            </p:nvSpPr>
            <p:spPr>
              <a:xfrm>
                <a:off x="4400375" y="2825950"/>
                <a:ext cx="12100" cy="11342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4537" extrusionOk="0">
                    <a:moveTo>
                      <a:pt x="468" y="1"/>
                    </a:moveTo>
                    <a:cubicBezTo>
                      <a:pt x="452" y="1"/>
                      <a:pt x="383" y="248"/>
                      <a:pt x="291" y="651"/>
                    </a:cubicBezTo>
                    <a:cubicBezTo>
                      <a:pt x="200" y="1057"/>
                      <a:pt x="86" y="1623"/>
                      <a:pt x="32" y="2260"/>
                    </a:cubicBezTo>
                    <a:cubicBezTo>
                      <a:pt x="5" y="2577"/>
                      <a:pt x="0" y="2882"/>
                      <a:pt x="11" y="3159"/>
                    </a:cubicBezTo>
                    <a:cubicBezTo>
                      <a:pt x="27" y="3436"/>
                      <a:pt x="55" y="3685"/>
                      <a:pt x="97" y="3890"/>
                    </a:cubicBezTo>
                    <a:cubicBezTo>
                      <a:pt x="114" y="3993"/>
                      <a:pt x="140" y="4084"/>
                      <a:pt x="160" y="4165"/>
                    </a:cubicBezTo>
                    <a:cubicBezTo>
                      <a:pt x="179" y="4246"/>
                      <a:pt x="201" y="4314"/>
                      <a:pt x="221" y="4369"/>
                    </a:cubicBezTo>
                    <a:cubicBezTo>
                      <a:pt x="259" y="4478"/>
                      <a:pt x="283" y="4537"/>
                      <a:pt x="291" y="4537"/>
                    </a:cubicBezTo>
                    <a:cubicBezTo>
                      <a:pt x="291" y="4537"/>
                      <a:pt x="292" y="4537"/>
                      <a:pt x="292" y="4537"/>
                    </a:cubicBezTo>
                    <a:cubicBezTo>
                      <a:pt x="311" y="4531"/>
                      <a:pt x="237" y="4284"/>
                      <a:pt x="178" y="3876"/>
                    </a:cubicBezTo>
                    <a:cubicBezTo>
                      <a:pt x="146" y="3672"/>
                      <a:pt x="128" y="3427"/>
                      <a:pt x="118" y="3155"/>
                    </a:cubicBezTo>
                    <a:cubicBezTo>
                      <a:pt x="113" y="2883"/>
                      <a:pt x="121" y="2583"/>
                      <a:pt x="146" y="2269"/>
                    </a:cubicBezTo>
                    <a:cubicBezTo>
                      <a:pt x="200" y="1641"/>
                      <a:pt x="301" y="1076"/>
                      <a:pt x="371" y="667"/>
                    </a:cubicBezTo>
                    <a:cubicBezTo>
                      <a:pt x="443" y="258"/>
                      <a:pt x="484" y="4"/>
                      <a:pt x="468" y="1"/>
                    </a:cubicBezTo>
                    <a:cubicBezTo>
                      <a:pt x="468" y="1"/>
                      <a:pt x="468" y="1"/>
                      <a:pt x="468" y="1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2" name="Google Shape;2232;p49"/>
              <p:cNvSpPr/>
              <p:nvPr/>
            </p:nvSpPr>
            <p:spPr>
              <a:xfrm>
                <a:off x="4416000" y="2864775"/>
                <a:ext cx="3675" cy="511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046" extrusionOk="0">
                    <a:moveTo>
                      <a:pt x="33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0" y="3"/>
                      <a:pt x="12" y="459"/>
                      <a:pt x="21" y="1023"/>
                    </a:cubicBezTo>
                    <a:cubicBezTo>
                      <a:pt x="32" y="1586"/>
                      <a:pt x="36" y="2043"/>
                      <a:pt x="69" y="2045"/>
                    </a:cubicBezTo>
                    <a:cubicBezTo>
                      <a:pt x="69" y="2045"/>
                      <a:pt x="69" y="2045"/>
                      <a:pt x="69" y="2045"/>
                    </a:cubicBezTo>
                    <a:cubicBezTo>
                      <a:pt x="100" y="2045"/>
                      <a:pt x="147" y="1587"/>
                      <a:pt x="136" y="1021"/>
                    </a:cubicBezTo>
                    <a:cubicBezTo>
                      <a:pt x="127" y="455"/>
                      <a:pt x="64" y="0"/>
                      <a:pt x="33" y="0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3" name="Google Shape;2233;p49"/>
              <p:cNvSpPr/>
              <p:nvPr/>
            </p:nvSpPr>
            <p:spPr>
              <a:xfrm>
                <a:off x="4415150" y="2756800"/>
                <a:ext cx="138475" cy="55025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2201" extrusionOk="0">
                    <a:moveTo>
                      <a:pt x="4415" y="1"/>
                    </a:moveTo>
                    <a:cubicBezTo>
                      <a:pt x="4338" y="1"/>
                      <a:pt x="4258" y="8"/>
                      <a:pt x="4175" y="11"/>
                    </a:cubicBezTo>
                    <a:cubicBezTo>
                      <a:pt x="4009" y="16"/>
                      <a:pt x="3833" y="41"/>
                      <a:pt x="3648" y="64"/>
                    </a:cubicBezTo>
                    <a:cubicBezTo>
                      <a:pt x="3280" y="123"/>
                      <a:pt x="2879" y="220"/>
                      <a:pt x="2474" y="368"/>
                    </a:cubicBezTo>
                    <a:cubicBezTo>
                      <a:pt x="2070" y="523"/>
                      <a:pt x="1705" y="713"/>
                      <a:pt x="1389" y="910"/>
                    </a:cubicBezTo>
                    <a:cubicBezTo>
                      <a:pt x="1233" y="1015"/>
                      <a:pt x="1085" y="1111"/>
                      <a:pt x="956" y="1217"/>
                    </a:cubicBezTo>
                    <a:cubicBezTo>
                      <a:pt x="892" y="1269"/>
                      <a:pt x="826" y="1316"/>
                      <a:pt x="769" y="1367"/>
                    </a:cubicBezTo>
                    <a:cubicBezTo>
                      <a:pt x="714" y="1416"/>
                      <a:pt x="659" y="1466"/>
                      <a:pt x="604" y="1516"/>
                    </a:cubicBezTo>
                    <a:cubicBezTo>
                      <a:pt x="498" y="1607"/>
                      <a:pt x="413" y="1704"/>
                      <a:pt x="336" y="1784"/>
                    </a:cubicBezTo>
                    <a:cubicBezTo>
                      <a:pt x="258" y="1864"/>
                      <a:pt x="197" y="1938"/>
                      <a:pt x="149" y="2001"/>
                    </a:cubicBezTo>
                    <a:cubicBezTo>
                      <a:pt x="51" y="2124"/>
                      <a:pt x="0" y="2195"/>
                      <a:pt x="6" y="2200"/>
                    </a:cubicBezTo>
                    <a:cubicBezTo>
                      <a:pt x="7" y="2200"/>
                      <a:pt x="7" y="2201"/>
                      <a:pt x="8" y="2201"/>
                    </a:cubicBezTo>
                    <a:cubicBezTo>
                      <a:pt x="35" y="2201"/>
                      <a:pt x="250" y="1931"/>
                      <a:pt x="659" y="1577"/>
                    </a:cubicBezTo>
                    <a:cubicBezTo>
                      <a:pt x="714" y="1529"/>
                      <a:pt x="770" y="1482"/>
                      <a:pt x="825" y="1435"/>
                    </a:cubicBezTo>
                    <a:cubicBezTo>
                      <a:pt x="884" y="1387"/>
                      <a:pt x="949" y="1343"/>
                      <a:pt x="1014" y="1294"/>
                    </a:cubicBezTo>
                    <a:cubicBezTo>
                      <a:pt x="1142" y="1192"/>
                      <a:pt x="1292" y="1101"/>
                      <a:pt x="1444" y="1000"/>
                    </a:cubicBezTo>
                    <a:cubicBezTo>
                      <a:pt x="1759" y="812"/>
                      <a:pt x="2118" y="628"/>
                      <a:pt x="2514" y="477"/>
                    </a:cubicBezTo>
                    <a:cubicBezTo>
                      <a:pt x="2911" y="331"/>
                      <a:pt x="3303" y="233"/>
                      <a:pt x="3665" y="169"/>
                    </a:cubicBezTo>
                    <a:cubicBezTo>
                      <a:pt x="3846" y="144"/>
                      <a:pt x="4018" y="115"/>
                      <a:pt x="4182" y="106"/>
                    </a:cubicBezTo>
                    <a:cubicBezTo>
                      <a:pt x="4263" y="101"/>
                      <a:pt x="4341" y="91"/>
                      <a:pt x="4417" y="90"/>
                    </a:cubicBezTo>
                    <a:cubicBezTo>
                      <a:pt x="4490" y="89"/>
                      <a:pt x="4562" y="88"/>
                      <a:pt x="4635" y="86"/>
                    </a:cubicBezTo>
                    <a:cubicBezTo>
                      <a:pt x="4639" y="86"/>
                      <a:pt x="4642" y="86"/>
                      <a:pt x="4646" y="86"/>
                    </a:cubicBezTo>
                    <a:cubicBezTo>
                      <a:pt x="5114" y="86"/>
                      <a:pt x="5428" y="133"/>
                      <a:pt x="5513" y="133"/>
                    </a:cubicBezTo>
                    <a:cubicBezTo>
                      <a:pt x="5528" y="133"/>
                      <a:pt x="5536" y="131"/>
                      <a:pt x="5537" y="128"/>
                    </a:cubicBezTo>
                    <a:cubicBezTo>
                      <a:pt x="5539" y="120"/>
                      <a:pt x="5454" y="100"/>
                      <a:pt x="5299" y="71"/>
                    </a:cubicBezTo>
                    <a:cubicBezTo>
                      <a:pt x="5222" y="56"/>
                      <a:pt x="5127" y="40"/>
                      <a:pt x="5016" y="31"/>
                    </a:cubicBezTo>
                    <a:cubicBezTo>
                      <a:pt x="4906" y="22"/>
                      <a:pt x="4783" y="5"/>
                      <a:pt x="4647" y="5"/>
                    </a:cubicBezTo>
                    <a:cubicBezTo>
                      <a:pt x="4643" y="5"/>
                      <a:pt x="4640" y="5"/>
                      <a:pt x="4637" y="5"/>
                    </a:cubicBezTo>
                    <a:cubicBezTo>
                      <a:pt x="4562" y="3"/>
                      <a:pt x="4488" y="2"/>
                      <a:pt x="4415" y="1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4" name="Google Shape;2234;p49"/>
              <p:cNvSpPr/>
              <p:nvPr/>
            </p:nvSpPr>
            <p:spPr>
              <a:xfrm>
                <a:off x="4431525" y="2773850"/>
                <a:ext cx="231400" cy="60000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2400" extrusionOk="0">
                    <a:moveTo>
                      <a:pt x="5018" y="0"/>
                    </a:moveTo>
                    <a:cubicBezTo>
                      <a:pt x="4992" y="0"/>
                      <a:pt x="4967" y="0"/>
                      <a:pt x="4941" y="1"/>
                    </a:cubicBezTo>
                    <a:cubicBezTo>
                      <a:pt x="4217" y="11"/>
                      <a:pt x="3535" y="124"/>
                      <a:pt x="2928" y="263"/>
                    </a:cubicBezTo>
                    <a:cubicBezTo>
                      <a:pt x="2319" y="401"/>
                      <a:pt x="1780" y="572"/>
                      <a:pt x="1343" y="748"/>
                    </a:cubicBezTo>
                    <a:cubicBezTo>
                      <a:pt x="904" y="923"/>
                      <a:pt x="566" y="1106"/>
                      <a:pt x="340" y="1242"/>
                    </a:cubicBezTo>
                    <a:cubicBezTo>
                      <a:pt x="228" y="1311"/>
                      <a:pt x="142" y="1367"/>
                      <a:pt x="86" y="1408"/>
                    </a:cubicBezTo>
                    <a:cubicBezTo>
                      <a:pt x="29" y="1448"/>
                      <a:pt x="1" y="1472"/>
                      <a:pt x="3" y="1474"/>
                    </a:cubicBezTo>
                    <a:cubicBezTo>
                      <a:pt x="3" y="1475"/>
                      <a:pt x="3" y="1475"/>
                      <a:pt x="4" y="1475"/>
                    </a:cubicBezTo>
                    <a:cubicBezTo>
                      <a:pt x="20" y="1475"/>
                      <a:pt x="143" y="1400"/>
                      <a:pt x="362" y="1281"/>
                    </a:cubicBezTo>
                    <a:cubicBezTo>
                      <a:pt x="594" y="1158"/>
                      <a:pt x="933" y="988"/>
                      <a:pt x="1373" y="824"/>
                    </a:cubicBezTo>
                    <a:cubicBezTo>
                      <a:pt x="1810" y="659"/>
                      <a:pt x="2345" y="498"/>
                      <a:pt x="2950" y="366"/>
                    </a:cubicBezTo>
                    <a:cubicBezTo>
                      <a:pt x="3555" y="235"/>
                      <a:pt x="4230" y="126"/>
                      <a:pt x="4943" y="116"/>
                    </a:cubicBezTo>
                    <a:cubicBezTo>
                      <a:pt x="4969" y="116"/>
                      <a:pt x="4995" y="115"/>
                      <a:pt x="5021" y="115"/>
                    </a:cubicBezTo>
                    <a:cubicBezTo>
                      <a:pt x="5704" y="115"/>
                      <a:pt x="6355" y="214"/>
                      <a:pt x="6914" y="412"/>
                    </a:cubicBezTo>
                    <a:cubicBezTo>
                      <a:pt x="7495" y="615"/>
                      <a:pt x="7972" y="916"/>
                      <a:pt x="8325" y="1217"/>
                    </a:cubicBezTo>
                    <a:cubicBezTo>
                      <a:pt x="8679" y="1521"/>
                      <a:pt x="8908" y="1826"/>
                      <a:pt x="9046" y="2047"/>
                    </a:cubicBezTo>
                    <a:cubicBezTo>
                      <a:pt x="9076" y="2098"/>
                      <a:pt x="9106" y="2147"/>
                      <a:pt x="9136" y="2197"/>
                    </a:cubicBezTo>
                    <a:cubicBezTo>
                      <a:pt x="9156" y="2234"/>
                      <a:pt x="9176" y="2272"/>
                      <a:pt x="9196" y="2308"/>
                    </a:cubicBezTo>
                    <a:cubicBezTo>
                      <a:pt x="9228" y="2368"/>
                      <a:pt x="9247" y="2399"/>
                      <a:pt x="9251" y="2399"/>
                    </a:cubicBezTo>
                    <a:cubicBezTo>
                      <a:pt x="9252" y="2399"/>
                      <a:pt x="9252" y="2399"/>
                      <a:pt x="9252" y="2399"/>
                    </a:cubicBezTo>
                    <a:cubicBezTo>
                      <a:pt x="9255" y="2397"/>
                      <a:pt x="9244" y="2363"/>
                      <a:pt x="9217" y="2299"/>
                    </a:cubicBezTo>
                    <a:cubicBezTo>
                      <a:pt x="9204" y="2266"/>
                      <a:pt x="9187" y="2226"/>
                      <a:pt x="9166" y="2180"/>
                    </a:cubicBezTo>
                    <a:cubicBezTo>
                      <a:pt x="9139" y="2128"/>
                      <a:pt x="9112" y="2077"/>
                      <a:pt x="9084" y="2025"/>
                    </a:cubicBezTo>
                    <a:cubicBezTo>
                      <a:pt x="8957" y="1793"/>
                      <a:pt x="8734" y="1474"/>
                      <a:pt x="8379" y="1156"/>
                    </a:cubicBezTo>
                    <a:cubicBezTo>
                      <a:pt x="8026" y="840"/>
                      <a:pt x="7542" y="525"/>
                      <a:pt x="6949" y="311"/>
                    </a:cubicBezTo>
                    <a:cubicBezTo>
                      <a:pt x="6378" y="103"/>
                      <a:pt x="5713" y="0"/>
                      <a:pt x="5018" y="0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5" name="Google Shape;2235;p49"/>
              <p:cNvSpPr/>
              <p:nvPr/>
            </p:nvSpPr>
            <p:spPr>
              <a:xfrm>
                <a:off x="4424250" y="2820900"/>
                <a:ext cx="625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144" extrusionOk="0">
                    <a:moveTo>
                      <a:pt x="14" y="1"/>
                    </a:moveTo>
                    <a:cubicBezTo>
                      <a:pt x="14" y="1"/>
                      <a:pt x="14" y="1"/>
                      <a:pt x="13" y="1"/>
                    </a:cubicBezTo>
                    <a:cubicBezTo>
                      <a:pt x="0" y="4"/>
                      <a:pt x="38" y="196"/>
                      <a:pt x="201" y="460"/>
                    </a:cubicBezTo>
                    <a:cubicBezTo>
                      <a:pt x="363" y="726"/>
                      <a:pt x="650" y="1044"/>
                      <a:pt x="1008" y="1345"/>
                    </a:cubicBezTo>
                    <a:cubicBezTo>
                      <a:pt x="1367" y="1646"/>
                      <a:pt x="1738" y="1861"/>
                      <a:pt x="2017" y="1985"/>
                    </a:cubicBezTo>
                    <a:cubicBezTo>
                      <a:pt x="2266" y="2097"/>
                      <a:pt x="2439" y="2143"/>
                      <a:pt x="2479" y="2143"/>
                    </a:cubicBezTo>
                    <a:cubicBezTo>
                      <a:pt x="2484" y="2143"/>
                      <a:pt x="2487" y="2143"/>
                      <a:pt x="2487" y="2141"/>
                    </a:cubicBezTo>
                    <a:cubicBezTo>
                      <a:pt x="2501" y="2111"/>
                      <a:pt x="1785" y="1853"/>
                      <a:pt x="1081" y="1257"/>
                    </a:cubicBezTo>
                    <a:cubicBezTo>
                      <a:pt x="731" y="962"/>
                      <a:pt x="441" y="659"/>
                      <a:pt x="269" y="416"/>
                    </a:cubicBezTo>
                    <a:cubicBezTo>
                      <a:pt x="98" y="177"/>
                      <a:pt x="33" y="1"/>
                      <a:pt x="14" y="1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6" name="Google Shape;2236;p49"/>
              <p:cNvSpPr/>
              <p:nvPr/>
            </p:nvSpPr>
            <p:spPr>
              <a:xfrm>
                <a:off x="4447750" y="2805250"/>
                <a:ext cx="191300" cy="32675"/>
              </a:xfrm>
              <a:custGeom>
                <a:avLst/>
                <a:gdLst/>
                <a:ahLst/>
                <a:cxnLst/>
                <a:rect l="l" t="t" r="r" b="b"/>
                <a:pathLst>
                  <a:path w="7652" h="1307" extrusionOk="0">
                    <a:moveTo>
                      <a:pt x="3574" y="1"/>
                    </a:moveTo>
                    <a:cubicBezTo>
                      <a:pt x="2599" y="1"/>
                      <a:pt x="1731" y="176"/>
                      <a:pt x="1106" y="353"/>
                    </a:cubicBezTo>
                    <a:cubicBezTo>
                      <a:pt x="758" y="452"/>
                      <a:pt x="480" y="548"/>
                      <a:pt x="291" y="622"/>
                    </a:cubicBezTo>
                    <a:cubicBezTo>
                      <a:pt x="103" y="694"/>
                      <a:pt x="1" y="741"/>
                      <a:pt x="3" y="748"/>
                    </a:cubicBezTo>
                    <a:cubicBezTo>
                      <a:pt x="4" y="749"/>
                      <a:pt x="5" y="750"/>
                      <a:pt x="7" y="750"/>
                    </a:cubicBezTo>
                    <a:cubicBezTo>
                      <a:pt x="29" y="750"/>
                      <a:pt x="132" y="718"/>
                      <a:pt x="306" y="664"/>
                    </a:cubicBezTo>
                    <a:cubicBezTo>
                      <a:pt x="498" y="603"/>
                      <a:pt x="779" y="520"/>
                      <a:pt x="1127" y="432"/>
                    </a:cubicBezTo>
                    <a:cubicBezTo>
                      <a:pt x="1748" y="275"/>
                      <a:pt x="2600" y="116"/>
                      <a:pt x="3554" y="116"/>
                    </a:cubicBezTo>
                    <a:cubicBezTo>
                      <a:pt x="3671" y="116"/>
                      <a:pt x="3789" y="118"/>
                      <a:pt x="3908" y="123"/>
                    </a:cubicBezTo>
                    <a:cubicBezTo>
                      <a:pt x="5004" y="169"/>
                      <a:pt x="5971" y="452"/>
                      <a:pt x="6623" y="752"/>
                    </a:cubicBezTo>
                    <a:cubicBezTo>
                      <a:pt x="7256" y="1039"/>
                      <a:pt x="7611" y="1306"/>
                      <a:pt x="7644" y="1306"/>
                    </a:cubicBezTo>
                    <a:cubicBezTo>
                      <a:pt x="7646" y="1306"/>
                      <a:pt x="7646" y="1306"/>
                      <a:pt x="7647" y="1305"/>
                    </a:cubicBezTo>
                    <a:cubicBezTo>
                      <a:pt x="7651" y="1300"/>
                      <a:pt x="7566" y="1227"/>
                      <a:pt x="7400" y="1110"/>
                    </a:cubicBezTo>
                    <a:cubicBezTo>
                      <a:pt x="7235" y="993"/>
                      <a:pt x="6984" y="837"/>
                      <a:pt x="6657" y="679"/>
                    </a:cubicBezTo>
                    <a:cubicBezTo>
                      <a:pt x="6007" y="356"/>
                      <a:pt x="5026" y="53"/>
                      <a:pt x="3913" y="8"/>
                    </a:cubicBezTo>
                    <a:cubicBezTo>
                      <a:pt x="3799" y="3"/>
                      <a:pt x="3686" y="1"/>
                      <a:pt x="3574" y="1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7" name="Google Shape;2237;p49"/>
              <p:cNvSpPr/>
              <p:nvPr/>
            </p:nvSpPr>
            <p:spPr>
              <a:xfrm>
                <a:off x="4467525" y="2835825"/>
                <a:ext cx="14070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5628" h="546" extrusionOk="0">
                    <a:moveTo>
                      <a:pt x="14" y="0"/>
                    </a:moveTo>
                    <a:cubicBezTo>
                      <a:pt x="7" y="0"/>
                      <a:pt x="3" y="1"/>
                      <a:pt x="2" y="3"/>
                    </a:cubicBezTo>
                    <a:cubicBezTo>
                      <a:pt x="1" y="9"/>
                      <a:pt x="76" y="40"/>
                      <a:pt x="216" y="71"/>
                    </a:cubicBezTo>
                    <a:cubicBezTo>
                      <a:pt x="357" y="104"/>
                      <a:pt x="565" y="138"/>
                      <a:pt x="822" y="153"/>
                    </a:cubicBezTo>
                    <a:cubicBezTo>
                      <a:pt x="956" y="163"/>
                      <a:pt x="1103" y="166"/>
                      <a:pt x="1260" y="166"/>
                    </a:cubicBezTo>
                    <a:cubicBezTo>
                      <a:pt x="1532" y="166"/>
                      <a:pt x="1837" y="157"/>
                      <a:pt x="2162" y="157"/>
                    </a:cubicBezTo>
                    <a:cubicBezTo>
                      <a:pt x="2375" y="157"/>
                      <a:pt x="2597" y="161"/>
                      <a:pt x="2825" y="173"/>
                    </a:cubicBezTo>
                    <a:cubicBezTo>
                      <a:pt x="3604" y="208"/>
                      <a:pt x="4304" y="309"/>
                      <a:pt x="4808" y="398"/>
                    </a:cubicBezTo>
                    <a:cubicBezTo>
                      <a:pt x="5262" y="477"/>
                      <a:pt x="5557" y="545"/>
                      <a:pt x="5615" y="545"/>
                    </a:cubicBezTo>
                    <a:cubicBezTo>
                      <a:pt x="5621" y="545"/>
                      <a:pt x="5625" y="544"/>
                      <a:pt x="5625" y="543"/>
                    </a:cubicBezTo>
                    <a:cubicBezTo>
                      <a:pt x="5627" y="535"/>
                      <a:pt x="5552" y="509"/>
                      <a:pt x="5414" y="467"/>
                    </a:cubicBezTo>
                    <a:cubicBezTo>
                      <a:pt x="5276" y="427"/>
                      <a:pt x="5075" y="371"/>
                      <a:pt x="4824" y="317"/>
                    </a:cubicBezTo>
                    <a:cubicBezTo>
                      <a:pt x="4322" y="207"/>
                      <a:pt x="3616" y="94"/>
                      <a:pt x="2831" y="58"/>
                    </a:cubicBezTo>
                    <a:cubicBezTo>
                      <a:pt x="2645" y="48"/>
                      <a:pt x="2465" y="44"/>
                      <a:pt x="2290" y="44"/>
                    </a:cubicBezTo>
                    <a:cubicBezTo>
                      <a:pt x="1795" y="44"/>
                      <a:pt x="1348" y="74"/>
                      <a:pt x="984" y="74"/>
                    </a:cubicBezTo>
                    <a:cubicBezTo>
                      <a:pt x="929" y="74"/>
                      <a:pt x="877" y="74"/>
                      <a:pt x="826" y="72"/>
                    </a:cubicBezTo>
                    <a:cubicBezTo>
                      <a:pt x="369" y="65"/>
                      <a:pt x="75" y="0"/>
                      <a:pt x="14" y="0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8" name="Google Shape;2238;p49"/>
              <p:cNvSpPr/>
              <p:nvPr/>
            </p:nvSpPr>
            <p:spPr>
              <a:xfrm>
                <a:off x="4662475" y="2840800"/>
                <a:ext cx="6875" cy="8095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3238" extrusionOk="0">
                    <a:moveTo>
                      <a:pt x="35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" y="6"/>
                      <a:pt x="85" y="726"/>
                      <a:pt x="134" y="1618"/>
                    </a:cubicBezTo>
                    <a:cubicBezTo>
                      <a:pt x="185" y="2511"/>
                      <a:pt x="182" y="3236"/>
                      <a:pt x="216" y="3237"/>
                    </a:cubicBezTo>
                    <a:cubicBezTo>
                      <a:pt x="232" y="3237"/>
                      <a:pt x="252" y="3056"/>
                      <a:pt x="264" y="2762"/>
                    </a:cubicBezTo>
                    <a:cubicBezTo>
                      <a:pt x="275" y="2468"/>
                      <a:pt x="274" y="2060"/>
                      <a:pt x="250" y="1611"/>
                    </a:cubicBezTo>
                    <a:cubicBezTo>
                      <a:pt x="223" y="1164"/>
                      <a:pt x="179" y="758"/>
                      <a:pt x="134" y="468"/>
                    </a:cubicBezTo>
                    <a:cubicBezTo>
                      <a:pt x="91" y="177"/>
                      <a:pt x="50" y="0"/>
                      <a:pt x="35" y="0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9" name="Google Shape;2239;p49"/>
              <p:cNvSpPr/>
              <p:nvPr/>
            </p:nvSpPr>
            <p:spPr>
              <a:xfrm>
                <a:off x="4646625" y="2855075"/>
                <a:ext cx="912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227" extrusionOk="0">
                    <a:moveTo>
                      <a:pt x="34" y="0"/>
                    </a:moveTo>
                    <a:cubicBezTo>
                      <a:pt x="34" y="0"/>
                      <a:pt x="33" y="0"/>
                      <a:pt x="33" y="1"/>
                    </a:cubicBezTo>
                    <a:cubicBezTo>
                      <a:pt x="1" y="8"/>
                      <a:pt x="90" y="502"/>
                      <a:pt x="168" y="1115"/>
                    </a:cubicBezTo>
                    <a:cubicBezTo>
                      <a:pt x="249" y="1726"/>
                      <a:pt x="288" y="2226"/>
                      <a:pt x="321" y="2226"/>
                    </a:cubicBezTo>
                    <a:cubicBezTo>
                      <a:pt x="321" y="2226"/>
                      <a:pt x="321" y="2226"/>
                      <a:pt x="321" y="2226"/>
                    </a:cubicBezTo>
                    <a:cubicBezTo>
                      <a:pt x="352" y="2225"/>
                      <a:pt x="364" y="1718"/>
                      <a:pt x="283" y="1100"/>
                    </a:cubicBezTo>
                    <a:cubicBezTo>
                      <a:pt x="204" y="485"/>
                      <a:pt x="65" y="0"/>
                      <a:pt x="34" y="0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0" name="Google Shape;2240;p49"/>
              <p:cNvSpPr/>
              <p:nvPr/>
            </p:nvSpPr>
            <p:spPr>
              <a:xfrm>
                <a:off x="4370800" y="2898175"/>
                <a:ext cx="318275" cy="106650"/>
              </a:xfrm>
              <a:custGeom>
                <a:avLst/>
                <a:gdLst/>
                <a:ahLst/>
                <a:cxnLst/>
                <a:rect l="l" t="t" r="r" b="b"/>
                <a:pathLst>
                  <a:path w="12731" h="4266" extrusionOk="0">
                    <a:moveTo>
                      <a:pt x="3850" y="213"/>
                    </a:moveTo>
                    <a:cubicBezTo>
                      <a:pt x="4721" y="213"/>
                      <a:pt x="5457" y="798"/>
                      <a:pt x="5691" y="1595"/>
                    </a:cubicBezTo>
                    <a:cubicBezTo>
                      <a:pt x="5689" y="1596"/>
                      <a:pt x="5688" y="1598"/>
                      <a:pt x="5687" y="1599"/>
                    </a:cubicBezTo>
                    <a:lnTo>
                      <a:pt x="5694" y="1608"/>
                    </a:lnTo>
                    <a:cubicBezTo>
                      <a:pt x="5742" y="1774"/>
                      <a:pt x="5769" y="1951"/>
                      <a:pt x="5769" y="2133"/>
                    </a:cubicBezTo>
                    <a:cubicBezTo>
                      <a:pt x="5769" y="3191"/>
                      <a:pt x="4908" y="4052"/>
                      <a:pt x="3850" y="4052"/>
                    </a:cubicBezTo>
                    <a:cubicBezTo>
                      <a:pt x="2791" y="4052"/>
                      <a:pt x="1930" y="3191"/>
                      <a:pt x="1930" y="2133"/>
                    </a:cubicBezTo>
                    <a:cubicBezTo>
                      <a:pt x="1930" y="1075"/>
                      <a:pt x="2791" y="213"/>
                      <a:pt x="3850" y="213"/>
                    </a:cubicBezTo>
                    <a:close/>
                    <a:moveTo>
                      <a:pt x="8826" y="213"/>
                    </a:moveTo>
                    <a:cubicBezTo>
                      <a:pt x="9884" y="213"/>
                      <a:pt x="10745" y="1075"/>
                      <a:pt x="10745" y="2133"/>
                    </a:cubicBezTo>
                    <a:cubicBezTo>
                      <a:pt x="10745" y="3191"/>
                      <a:pt x="9884" y="4052"/>
                      <a:pt x="8826" y="4052"/>
                    </a:cubicBezTo>
                    <a:cubicBezTo>
                      <a:pt x="7767" y="4052"/>
                      <a:pt x="6906" y="3191"/>
                      <a:pt x="6906" y="2133"/>
                    </a:cubicBezTo>
                    <a:cubicBezTo>
                      <a:pt x="6906" y="1075"/>
                      <a:pt x="7767" y="213"/>
                      <a:pt x="8826" y="213"/>
                    </a:cubicBezTo>
                    <a:close/>
                    <a:moveTo>
                      <a:pt x="3850" y="1"/>
                    </a:moveTo>
                    <a:cubicBezTo>
                      <a:pt x="3071" y="1"/>
                      <a:pt x="2390" y="421"/>
                      <a:pt x="2018" y="1046"/>
                    </a:cubicBezTo>
                    <a:lnTo>
                      <a:pt x="90" y="1596"/>
                    </a:lnTo>
                    <a:cubicBezTo>
                      <a:pt x="33" y="1613"/>
                      <a:pt x="1" y="1671"/>
                      <a:pt x="17" y="1728"/>
                    </a:cubicBezTo>
                    <a:cubicBezTo>
                      <a:pt x="30" y="1775"/>
                      <a:pt x="72" y="1806"/>
                      <a:pt x="119" y="1806"/>
                    </a:cubicBezTo>
                    <a:cubicBezTo>
                      <a:pt x="128" y="1806"/>
                      <a:pt x="139" y="1804"/>
                      <a:pt x="148" y="1801"/>
                    </a:cubicBezTo>
                    <a:lnTo>
                      <a:pt x="1884" y="1306"/>
                    </a:lnTo>
                    <a:lnTo>
                      <a:pt x="1884" y="1306"/>
                    </a:lnTo>
                    <a:cubicBezTo>
                      <a:pt x="1777" y="1560"/>
                      <a:pt x="1717" y="1840"/>
                      <a:pt x="1717" y="2133"/>
                    </a:cubicBezTo>
                    <a:cubicBezTo>
                      <a:pt x="1717" y="3308"/>
                      <a:pt x="2674" y="4265"/>
                      <a:pt x="3850" y="4265"/>
                    </a:cubicBezTo>
                    <a:cubicBezTo>
                      <a:pt x="5025" y="4265"/>
                      <a:pt x="5982" y="3308"/>
                      <a:pt x="5982" y="2133"/>
                    </a:cubicBezTo>
                    <a:cubicBezTo>
                      <a:pt x="5982" y="1977"/>
                      <a:pt x="5964" y="1825"/>
                      <a:pt x="5932" y="1678"/>
                    </a:cubicBezTo>
                    <a:cubicBezTo>
                      <a:pt x="6023" y="1619"/>
                      <a:pt x="6167" y="1547"/>
                      <a:pt x="6334" y="1547"/>
                    </a:cubicBezTo>
                    <a:cubicBezTo>
                      <a:pt x="6460" y="1547"/>
                      <a:pt x="6598" y="1588"/>
                      <a:pt x="6736" y="1704"/>
                    </a:cubicBezTo>
                    <a:cubicBezTo>
                      <a:pt x="6707" y="1843"/>
                      <a:pt x="6693" y="1986"/>
                      <a:pt x="6693" y="2133"/>
                    </a:cubicBezTo>
                    <a:cubicBezTo>
                      <a:pt x="6693" y="3308"/>
                      <a:pt x="7650" y="4265"/>
                      <a:pt x="8826" y="4265"/>
                    </a:cubicBezTo>
                    <a:cubicBezTo>
                      <a:pt x="10001" y="4265"/>
                      <a:pt x="10958" y="3308"/>
                      <a:pt x="10958" y="2133"/>
                    </a:cubicBezTo>
                    <a:cubicBezTo>
                      <a:pt x="10958" y="1833"/>
                      <a:pt x="10895" y="1547"/>
                      <a:pt x="10782" y="1287"/>
                    </a:cubicBezTo>
                    <a:lnTo>
                      <a:pt x="10782" y="1287"/>
                    </a:lnTo>
                    <a:lnTo>
                      <a:pt x="12583" y="1801"/>
                    </a:lnTo>
                    <a:cubicBezTo>
                      <a:pt x="12592" y="1804"/>
                      <a:pt x="12602" y="1806"/>
                      <a:pt x="12612" y="1806"/>
                    </a:cubicBezTo>
                    <a:cubicBezTo>
                      <a:pt x="12658" y="1806"/>
                      <a:pt x="12701" y="1775"/>
                      <a:pt x="12714" y="1728"/>
                    </a:cubicBezTo>
                    <a:cubicBezTo>
                      <a:pt x="12730" y="1671"/>
                      <a:pt x="12697" y="1613"/>
                      <a:pt x="12641" y="1596"/>
                    </a:cubicBezTo>
                    <a:lnTo>
                      <a:pt x="10691" y="1040"/>
                    </a:lnTo>
                    <a:cubicBezTo>
                      <a:pt x="10681" y="1037"/>
                      <a:pt x="10670" y="1036"/>
                      <a:pt x="10660" y="1036"/>
                    </a:cubicBezTo>
                    <a:cubicBezTo>
                      <a:pt x="10657" y="1036"/>
                      <a:pt x="10654" y="1036"/>
                      <a:pt x="10650" y="1037"/>
                    </a:cubicBezTo>
                    <a:cubicBezTo>
                      <a:pt x="10278" y="417"/>
                      <a:pt x="9600" y="1"/>
                      <a:pt x="8826" y="1"/>
                    </a:cubicBezTo>
                    <a:cubicBezTo>
                      <a:pt x="7877" y="1"/>
                      <a:pt x="7072" y="624"/>
                      <a:pt x="6796" y="1481"/>
                    </a:cubicBezTo>
                    <a:cubicBezTo>
                      <a:pt x="6642" y="1375"/>
                      <a:pt x="6485" y="1334"/>
                      <a:pt x="6337" y="1334"/>
                    </a:cubicBezTo>
                    <a:cubicBezTo>
                      <a:pt x="6163" y="1334"/>
                      <a:pt x="6001" y="1391"/>
                      <a:pt x="5873" y="1464"/>
                    </a:cubicBezTo>
                    <a:cubicBezTo>
                      <a:pt x="5592" y="616"/>
                      <a:pt x="4792" y="1"/>
                      <a:pt x="3850" y="1"/>
                    </a:cubicBezTo>
                    <a:close/>
                  </a:path>
                </a:pathLst>
              </a:custGeom>
              <a:solidFill>
                <a:srgbClr val="FFD3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1" name="Google Shape;2241;p49"/>
              <p:cNvSpPr/>
              <p:nvPr/>
            </p:nvSpPr>
            <p:spPr>
              <a:xfrm>
                <a:off x="4378075" y="2741700"/>
                <a:ext cx="293150" cy="213875"/>
              </a:xfrm>
              <a:custGeom>
                <a:avLst/>
                <a:gdLst/>
                <a:ahLst/>
                <a:cxnLst/>
                <a:rect l="l" t="t" r="r" b="b"/>
                <a:pathLst>
                  <a:path w="11726" h="8555" extrusionOk="0">
                    <a:moveTo>
                      <a:pt x="6561" y="0"/>
                    </a:moveTo>
                    <a:cubicBezTo>
                      <a:pt x="6231" y="0"/>
                      <a:pt x="5901" y="21"/>
                      <a:pt x="5575" y="60"/>
                    </a:cubicBezTo>
                    <a:cubicBezTo>
                      <a:pt x="4599" y="176"/>
                      <a:pt x="3594" y="310"/>
                      <a:pt x="2723" y="811"/>
                    </a:cubicBezTo>
                    <a:cubicBezTo>
                      <a:pt x="2020" y="1215"/>
                      <a:pt x="1429" y="1863"/>
                      <a:pt x="1234" y="2650"/>
                    </a:cubicBezTo>
                    <a:cubicBezTo>
                      <a:pt x="1180" y="2643"/>
                      <a:pt x="1129" y="2640"/>
                      <a:pt x="1080" y="2640"/>
                    </a:cubicBezTo>
                    <a:cubicBezTo>
                      <a:pt x="440" y="2640"/>
                      <a:pt x="311" y="3194"/>
                      <a:pt x="230" y="3761"/>
                    </a:cubicBezTo>
                    <a:cubicBezTo>
                      <a:pt x="1" y="5363"/>
                      <a:pt x="149" y="7019"/>
                      <a:pt x="659" y="8555"/>
                    </a:cubicBezTo>
                    <a:lnTo>
                      <a:pt x="764" y="8554"/>
                    </a:lnTo>
                    <a:cubicBezTo>
                      <a:pt x="751" y="8447"/>
                      <a:pt x="740" y="8341"/>
                      <a:pt x="731" y="8234"/>
                    </a:cubicBezTo>
                    <a:cubicBezTo>
                      <a:pt x="662" y="7393"/>
                      <a:pt x="600" y="6547"/>
                      <a:pt x="695" y="5709"/>
                    </a:cubicBezTo>
                    <a:cubicBezTo>
                      <a:pt x="764" y="5103"/>
                      <a:pt x="772" y="3752"/>
                      <a:pt x="1605" y="3744"/>
                    </a:cubicBezTo>
                    <a:cubicBezTo>
                      <a:pt x="1673" y="2909"/>
                      <a:pt x="2308" y="2200"/>
                      <a:pt x="3061" y="1831"/>
                    </a:cubicBezTo>
                    <a:cubicBezTo>
                      <a:pt x="3814" y="1462"/>
                      <a:pt x="4673" y="1378"/>
                      <a:pt x="5510" y="1344"/>
                    </a:cubicBezTo>
                    <a:cubicBezTo>
                      <a:pt x="5771" y="1334"/>
                      <a:pt x="6032" y="1327"/>
                      <a:pt x="6294" y="1327"/>
                    </a:cubicBezTo>
                    <a:cubicBezTo>
                      <a:pt x="7366" y="1327"/>
                      <a:pt x="8440" y="1432"/>
                      <a:pt x="9456" y="1766"/>
                    </a:cubicBezTo>
                    <a:cubicBezTo>
                      <a:pt x="10295" y="2042"/>
                      <a:pt x="11093" y="2491"/>
                      <a:pt x="11725" y="3100"/>
                    </a:cubicBezTo>
                    <a:cubicBezTo>
                      <a:pt x="11408" y="2113"/>
                      <a:pt x="10538" y="1205"/>
                      <a:pt x="9668" y="735"/>
                    </a:cubicBezTo>
                    <a:cubicBezTo>
                      <a:pt x="8715" y="219"/>
                      <a:pt x="7637" y="0"/>
                      <a:pt x="6561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3" name="矩形 12"/>
          <p:cNvSpPr/>
          <p:nvPr/>
        </p:nvSpPr>
        <p:spPr>
          <a:xfrm>
            <a:off x="1645920" y="1892935"/>
            <a:ext cx="6721475" cy="7067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b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AzureSentiment:</a:t>
            </a:r>
            <a:r>
              <a:rPr lang="en-CA" altLang="en-US" sz="2000" b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Sentiment Analysis Using Azure and Bing News API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ubtitle 1"/>
          <p:cNvSpPr/>
          <p:nvPr>
            <p:ph type="subTitle" idx="1"/>
          </p:nvPr>
        </p:nvSpPr>
        <p:spPr>
          <a:xfrm>
            <a:off x="840040" y="2821800"/>
            <a:ext cx="4090800" cy="505800"/>
          </a:xfrm>
        </p:spPr>
        <p:txBody>
          <a:bodyPr/>
          <a:p>
            <a:r>
              <a:rPr lang="en-CA" altLang="zh-CN" sz="18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Name:</a:t>
            </a:r>
            <a:r>
              <a:rPr lang="en-CA" altLang="zh-CN" sz="18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Joshi Jay Vijaybhai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0"/>
          <p:cNvSpPr/>
          <p:nvPr/>
        </p:nvSpPr>
        <p:spPr>
          <a:xfrm>
            <a:off x="706690" y="3157080"/>
            <a:ext cx="4090800" cy="50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 panose="020F0502020204030203"/>
              <a:buNone/>
              <a:defRPr sz="16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 panose="020F0502020204030203"/>
              <a:buNone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 panose="020F0502020204030203"/>
              <a:buNone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 panose="020F0502020204030203"/>
              <a:buNone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 panose="020F0502020204030203"/>
              <a:buNone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 panose="020F0502020204030203"/>
              <a:buNone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 panose="020F0502020204030203"/>
              <a:buNone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 panose="020F0502020204030203"/>
              <a:buNone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 panose="020F0502020204030203"/>
              <a:buNone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r>
              <a:rPr lang="en-CA" alt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Student Id:</a:t>
            </a:r>
            <a:r>
              <a:rPr lang="en-CA" altLang="en-US" sz="18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200485155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Google Shape;5974;p104"/>
          <p:cNvGrpSpPr/>
          <p:nvPr/>
        </p:nvGrpSpPr>
        <p:grpSpPr>
          <a:xfrm rot="19392467">
            <a:off x="6829481" y="3151661"/>
            <a:ext cx="1670217" cy="2460025"/>
            <a:chOff x="2903825" y="2119650"/>
            <a:chExt cx="623100" cy="917750"/>
          </a:xfrm>
        </p:grpSpPr>
        <p:sp>
          <p:nvSpPr>
            <p:cNvPr id="8" name="Google Shape;5975;p104"/>
            <p:cNvSpPr/>
            <p:nvPr/>
          </p:nvSpPr>
          <p:spPr>
            <a:xfrm>
              <a:off x="2903825" y="2119650"/>
              <a:ext cx="623100" cy="917750"/>
            </a:xfrm>
            <a:custGeom>
              <a:avLst/>
              <a:gdLst/>
              <a:ahLst/>
              <a:cxnLst/>
              <a:rect l="l" t="t" r="r" b="b"/>
              <a:pathLst>
                <a:path w="24924" h="36710" extrusionOk="0">
                  <a:moveTo>
                    <a:pt x="3392" y="0"/>
                  </a:moveTo>
                  <a:cubicBezTo>
                    <a:pt x="1527" y="0"/>
                    <a:pt x="0" y="1526"/>
                    <a:pt x="0" y="3392"/>
                  </a:cubicBezTo>
                  <a:lnTo>
                    <a:pt x="0" y="33318"/>
                  </a:lnTo>
                  <a:cubicBezTo>
                    <a:pt x="0" y="35184"/>
                    <a:pt x="1527" y="36710"/>
                    <a:pt x="3392" y="36710"/>
                  </a:cubicBezTo>
                  <a:lnTo>
                    <a:pt x="21532" y="36710"/>
                  </a:lnTo>
                  <a:cubicBezTo>
                    <a:pt x="23398" y="36710"/>
                    <a:pt x="24924" y="35184"/>
                    <a:pt x="24924" y="33318"/>
                  </a:cubicBezTo>
                  <a:lnTo>
                    <a:pt x="24924" y="3392"/>
                  </a:lnTo>
                  <a:cubicBezTo>
                    <a:pt x="24924" y="1526"/>
                    <a:pt x="23398" y="0"/>
                    <a:pt x="21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85725" dist="76200" dir="7860000" algn="bl" rotWithShape="0">
                <a:srgbClr val="000000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5976;p104"/>
            <p:cNvSpPr/>
            <p:nvPr/>
          </p:nvSpPr>
          <p:spPr>
            <a:xfrm>
              <a:off x="2903825" y="2858150"/>
              <a:ext cx="623100" cy="179250"/>
            </a:xfrm>
            <a:custGeom>
              <a:avLst/>
              <a:gdLst/>
              <a:ahLst/>
              <a:cxnLst/>
              <a:rect l="l" t="t" r="r" b="b"/>
              <a:pathLst>
                <a:path w="24924" h="7170" extrusionOk="0">
                  <a:moveTo>
                    <a:pt x="0" y="0"/>
                  </a:moveTo>
                  <a:lnTo>
                    <a:pt x="0" y="3778"/>
                  </a:lnTo>
                  <a:cubicBezTo>
                    <a:pt x="0" y="5644"/>
                    <a:pt x="1527" y="7170"/>
                    <a:pt x="3392" y="7170"/>
                  </a:cubicBezTo>
                  <a:lnTo>
                    <a:pt x="21532" y="7170"/>
                  </a:lnTo>
                  <a:cubicBezTo>
                    <a:pt x="23398" y="7170"/>
                    <a:pt x="24924" y="5644"/>
                    <a:pt x="24924" y="3778"/>
                  </a:cubicBezTo>
                  <a:lnTo>
                    <a:pt x="24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" name="Google Shape;5974;p104"/>
          <p:cNvGrpSpPr/>
          <p:nvPr/>
        </p:nvGrpSpPr>
        <p:grpSpPr>
          <a:xfrm rot="2412466">
            <a:off x="429951" y="3575841"/>
            <a:ext cx="1670217" cy="2460025"/>
            <a:chOff x="2903825" y="2119650"/>
            <a:chExt cx="623100" cy="917750"/>
          </a:xfrm>
        </p:grpSpPr>
        <p:sp>
          <p:nvSpPr>
            <p:cNvPr id="11" name="Google Shape;5975;p104"/>
            <p:cNvSpPr/>
            <p:nvPr/>
          </p:nvSpPr>
          <p:spPr>
            <a:xfrm>
              <a:off x="2903825" y="2119650"/>
              <a:ext cx="623100" cy="917750"/>
            </a:xfrm>
            <a:custGeom>
              <a:avLst/>
              <a:gdLst/>
              <a:ahLst/>
              <a:cxnLst/>
              <a:rect l="l" t="t" r="r" b="b"/>
              <a:pathLst>
                <a:path w="24924" h="36710" extrusionOk="0">
                  <a:moveTo>
                    <a:pt x="3392" y="0"/>
                  </a:moveTo>
                  <a:cubicBezTo>
                    <a:pt x="1527" y="0"/>
                    <a:pt x="0" y="1526"/>
                    <a:pt x="0" y="3392"/>
                  </a:cubicBezTo>
                  <a:lnTo>
                    <a:pt x="0" y="33318"/>
                  </a:lnTo>
                  <a:cubicBezTo>
                    <a:pt x="0" y="35184"/>
                    <a:pt x="1527" y="36710"/>
                    <a:pt x="3392" y="36710"/>
                  </a:cubicBezTo>
                  <a:lnTo>
                    <a:pt x="21532" y="36710"/>
                  </a:lnTo>
                  <a:cubicBezTo>
                    <a:pt x="23398" y="36710"/>
                    <a:pt x="24924" y="35184"/>
                    <a:pt x="24924" y="33318"/>
                  </a:cubicBezTo>
                  <a:lnTo>
                    <a:pt x="24924" y="3392"/>
                  </a:lnTo>
                  <a:cubicBezTo>
                    <a:pt x="24924" y="1526"/>
                    <a:pt x="23398" y="0"/>
                    <a:pt x="21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85725" dist="76200" dir="7860000" algn="bl" rotWithShape="0">
                <a:srgbClr val="000000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5976;p104"/>
            <p:cNvSpPr/>
            <p:nvPr/>
          </p:nvSpPr>
          <p:spPr>
            <a:xfrm>
              <a:off x="2903825" y="2858150"/>
              <a:ext cx="623100" cy="179250"/>
            </a:xfrm>
            <a:custGeom>
              <a:avLst/>
              <a:gdLst/>
              <a:ahLst/>
              <a:cxnLst/>
              <a:rect l="l" t="t" r="r" b="b"/>
              <a:pathLst>
                <a:path w="24924" h="7170" extrusionOk="0">
                  <a:moveTo>
                    <a:pt x="0" y="0"/>
                  </a:moveTo>
                  <a:lnTo>
                    <a:pt x="0" y="3778"/>
                  </a:lnTo>
                  <a:cubicBezTo>
                    <a:pt x="0" y="5644"/>
                    <a:pt x="1527" y="7170"/>
                    <a:pt x="3392" y="7170"/>
                  </a:cubicBezTo>
                  <a:lnTo>
                    <a:pt x="21532" y="7170"/>
                  </a:lnTo>
                  <a:cubicBezTo>
                    <a:pt x="23398" y="7170"/>
                    <a:pt x="24924" y="5644"/>
                    <a:pt x="24924" y="3778"/>
                  </a:cubicBezTo>
                  <a:lnTo>
                    <a:pt x="24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23" name="Google Shape;5223;p94"/>
          <p:cNvGrpSpPr/>
          <p:nvPr/>
        </p:nvGrpSpPr>
        <p:grpSpPr>
          <a:xfrm rot="19260000">
            <a:off x="6880225" y="3521075"/>
            <a:ext cx="1367155" cy="1332865"/>
            <a:chOff x="5041663" y="1490710"/>
            <a:chExt cx="1106400" cy="1075500"/>
          </a:xfrm>
        </p:grpSpPr>
        <p:sp>
          <p:nvSpPr>
            <p:cNvPr id="5220" name="Google Shape;5220;p94"/>
            <p:cNvSpPr/>
            <p:nvPr/>
          </p:nvSpPr>
          <p:spPr>
            <a:xfrm>
              <a:off x="5041663" y="1490710"/>
              <a:ext cx="1106400" cy="1075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224" name="Google Shape;5224;p94"/>
            <p:cNvGrpSpPr/>
            <p:nvPr/>
          </p:nvGrpSpPr>
          <p:grpSpPr>
            <a:xfrm>
              <a:off x="5304160" y="1633277"/>
              <a:ext cx="581406" cy="790198"/>
              <a:chOff x="1656850" y="2741700"/>
              <a:chExt cx="424725" cy="577250"/>
            </a:xfrm>
          </p:grpSpPr>
          <p:sp>
            <p:nvSpPr>
              <p:cNvPr id="5225" name="Google Shape;5225;p94"/>
              <p:cNvSpPr/>
              <p:nvPr/>
            </p:nvSpPr>
            <p:spPr>
              <a:xfrm>
                <a:off x="1718300" y="2741700"/>
                <a:ext cx="303325" cy="213875"/>
              </a:xfrm>
              <a:custGeom>
                <a:avLst/>
                <a:gdLst/>
                <a:ahLst/>
                <a:cxnLst/>
                <a:rect l="l" t="t" r="r" b="b"/>
                <a:pathLst>
                  <a:path w="12133" h="8555" extrusionOk="0">
                    <a:moveTo>
                      <a:pt x="6561" y="0"/>
                    </a:moveTo>
                    <a:cubicBezTo>
                      <a:pt x="6231" y="0"/>
                      <a:pt x="5901" y="21"/>
                      <a:pt x="5575" y="60"/>
                    </a:cubicBezTo>
                    <a:cubicBezTo>
                      <a:pt x="4598" y="176"/>
                      <a:pt x="3594" y="310"/>
                      <a:pt x="2723" y="811"/>
                    </a:cubicBezTo>
                    <a:cubicBezTo>
                      <a:pt x="2021" y="1215"/>
                      <a:pt x="1430" y="1863"/>
                      <a:pt x="1235" y="2650"/>
                    </a:cubicBezTo>
                    <a:cubicBezTo>
                      <a:pt x="1181" y="2643"/>
                      <a:pt x="1129" y="2640"/>
                      <a:pt x="1081" y="2640"/>
                    </a:cubicBezTo>
                    <a:cubicBezTo>
                      <a:pt x="441" y="2640"/>
                      <a:pt x="311" y="3194"/>
                      <a:pt x="230" y="3761"/>
                    </a:cubicBezTo>
                    <a:cubicBezTo>
                      <a:pt x="0" y="5363"/>
                      <a:pt x="149" y="7019"/>
                      <a:pt x="660" y="8555"/>
                    </a:cubicBezTo>
                    <a:lnTo>
                      <a:pt x="11645" y="8448"/>
                    </a:lnTo>
                    <a:cubicBezTo>
                      <a:pt x="12060" y="6775"/>
                      <a:pt x="12133" y="5097"/>
                      <a:pt x="11810" y="3417"/>
                    </a:cubicBezTo>
                    <a:cubicBezTo>
                      <a:pt x="11597" y="2311"/>
                      <a:pt x="10630" y="1255"/>
                      <a:pt x="9668" y="735"/>
                    </a:cubicBezTo>
                    <a:cubicBezTo>
                      <a:pt x="8715" y="219"/>
                      <a:pt x="7638" y="0"/>
                      <a:pt x="6561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26" name="Google Shape;5226;p94"/>
              <p:cNvSpPr/>
              <p:nvPr/>
            </p:nvSpPr>
            <p:spPr>
              <a:xfrm>
                <a:off x="1656850" y="3058325"/>
                <a:ext cx="424725" cy="260625"/>
              </a:xfrm>
              <a:custGeom>
                <a:avLst/>
                <a:gdLst/>
                <a:ahLst/>
                <a:cxnLst/>
                <a:rect l="l" t="t" r="r" b="b"/>
                <a:pathLst>
                  <a:path w="16989" h="10425" extrusionOk="0">
                    <a:moveTo>
                      <a:pt x="7398" y="0"/>
                    </a:moveTo>
                    <a:lnTo>
                      <a:pt x="7398" y="1725"/>
                    </a:lnTo>
                    <a:cubicBezTo>
                      <a:pt x="7398" y="2323"/>
                      <a:pt x="7187" y="3037"/>
                      <a:pt x="6791" y="3485"/>
                    </a:cubicBezTo>
                    <a:cubicBezTo>
                      <a:pt x="6490" y="3825"/>
                      <a:pt x="6042" y="4179"/>
                      <a:pt x="5379" y="4451"/>
                    </a:cubicBezTo>
                    <a:cubicBezTo>
                      <a:pt x="3570" y="5193"/>
                      <a:pt x="1" y="6331"/>
                      <a:pt x="1" y="9125"/>
                    </a:cubicBezTo>
                    <a:cubicBezTo>
                      <a:pt x="1" y="9125"/>
                      <a:pt x="3790" y="10425"/>
                      <a:pt x="8823" y="10425"/>
                    </a:cubicBezTo>
                    <a:cubicBezTo>
                      <a:pt x="11340" y="10425"/>
                      <a:pt x="14167" y="10100"/>
                      <a:pt x="16988" y="9125"/>
                    </a:cubicBezTo>
                    <a:cubicBezTo>
                      <a:pt x="16988" y="6331"/>
                      <a:pt x="13420" y="5193"/>
                      <a:pt x="11610" y="4451"/>
                    </a:cubicBezTo>
                    <a:cubicBezTo>
                      <a:pt x="10947" y="4179"/>
                      <a:pt x="10499" y="3825"/>
                      <a:pt x="10198" y="3485"/>
                    </a:cubicBezTo>
                    <a:cubicBezTo>
                      <a:pt x="9802" y="3037"/>
                      <a:pt x="9591" y="2323"/>
                      <a:pt x="9591" y="1725"/>
                    </a:cubicBezTo>
                    <a:lnTo>
                      <a:pt x="95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27" name="Google Shape;5227;p94"/>
              <p:cNvSpPr/>
              <p:nvPr/>
            </p:nvSpPr>
            <p:spPr>
              <a:xfrm>
                <a:off x="1656850" y="3126000"/>
                <a:ext cx="424725" cy="192950"/>
              </a:xfrm>
              <a:custGeom>
                <a:avLst/>
                <a:gdLst/>
                <a:ahLst/>
                <a:cxnLst/>
                <a:rect l="l" t="t" r="r" b="b"/>
                <a:pathLst>
                  <a:path w="16989" h="7718" extrusionOk="0">
                    <a:moveTo>
                      <a:pt x="9763" y="0"/>
                    </a:moveTo>
                    <a:cubicBezTo>
                      <a:pt x="8941" y="166"/>
                      <a:pt x="8102" y="250"/>
                      <a:pt x="7262" y="250"/>
                    </a:cubicBezTo>
                    <a:cubicBezTo>
                      <a:pt x="7216" y="250"/>
                      <a:pt x="7170" y="249"/>
                      <a:pt x="7124" y="249"/>
                    </a:cubicBezTo>
                    <a:cubicBezTo>
                      <a:pt x="7035" y="445"/>
                      <a:pt x="6925" y="627"/>
                      <a:pt x="6791" y="778"/>
                    </a:cubicBezTo>
                    <a:cubicBezTo>
                      <a:pt x="6490" y="1118"/>
                      <a:pt x="6042" y="1472"/>
                      <a:pt x="5379" y="1744"/>
                    </a:cubicBezTo>
                    <a:cubicBezTo>
                      <a:pt x="3570" y="2486"/>
                      <a:pt x="1" y="3624"/>
                      <a:pt x="1" y="6418"/>
                    </a:cubicBezTo>
                    <a:cubicBezTo>
                      <a:pt x="1" y="6418"/>
                      <a:pt x="3790" y="7718"/>
                      <a:pt x="8823" y="7718"/>
                    </a:cubicBezTo>
                    <a:cubicBezTo>
                      <a:pt x="11340" y="7718"/>
                      <a:pt x="14167" y="7393"/>
                      <a:pt x="16988" y="6418"/>
                    </a:cubicBezTo>
                    <a:cubicBezTo>
                      <a:pt x="16988" y="3624"/>
                      <a:pt x="13420" y="2486"/>
                      <a:pt x="11610" y="1744"/>
                    </a:cubicBezTo>
                    <a:cubicBezTo>
                      <a:pt x="10947" y="1472"/>
                      <a:pt x="10499" y="1118"/>
                      <a:pt x="10198" y="778"/>
                    </a:cubicBezTo>
                    <a:cubicBezTo>
                      <a:pt x="10009" y="565"/>
                      <a:pt x="9865" y="292"/>
                      <a:pt x="9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28" name="Google Shape;5228;p94"/>
              <p:cNvSpPr/>
              <p:nvPr/>
            </p:nvSpPr>
            <p:spPr>
              <a:xfrm>
                <a:off x="1744500" y="3252325"/>
                <a:ext cx="4200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168" h="2229" extrusionOk="0">
                    <a:moveTo>
                      <a:pt x="69" y="1"/>
                    </a:moveTo>
                    <a:cubicBezTo>
                      <a:pt x="26" y="2"/>
                      <a:pt x="0" y="651"/>
                      <a:pt x="10" y="1453"/>
                    </a:cubicBezTo>
                    <a:cubicBezTo>
                      <a:pt x="13" y="1729"/>
                      <a:pt x="21" y="1986"/>
                      <a:pt x="31" y="2206"/>
                    </a:cubicBezTo>
                    <a:cubicBezTo>
                      <a:pt x="74" y="2213"/>
                      <a:pt x="117" y="2221"/>
                      <a:pt x="162" y="2228"/>
                    </a:cubicBezTo>
                    <a:cubicBezTo>
                      <a:pt x="166" y="2004"/>
                      <a:pt x="168" y="1737"/>
                      <a:pt x="164" y="1451"/>
                    </a:cubicBezTo>
                    <a:cubicBezTo>
                      <a:pt x="154" y="649"/>
                      <a:pt x="111" y="1"/>
                      <a:pt x="69" y="1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29" name="Google Shape;5229;p94"/>
              <p:cNvSpPr/>
              <p:nvPr/>
            </p:nvSpPr>
            <p:spPr>
              <a:xfrm>
                <a:off x="1989550" y="3252325"/>
                <a:ext cx="4225" cy="57300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292" extrusionOk="0">
                    <a:moveTo>
                      <a:pt x="70" y="1"/>
                    </a:moveTo>
                    <a:cubicBezTo>
                      <a:pt x="27" y="2"/>
                      <a:pt x="1" y="651"/>
                      <a:pt x="11" y="1453"/>
                    </a:cubicBezTo>
                    <a:cubicBezTo>
                      <a:pt x="15" y="1766"/>
                      <a:pt x="24" y="2055"/>
                      <a:pt x="36" y="2292"/>
                    </a:cubicBezTo>
                    <a:cubicBezTo>
                      <a:pt x="78" y="2285"/>
                      <a:pt x="120" y="2278"/>
                      <a:pt x="162" y="2271"/>
                    </a:cubicBezTo>
                    <a:cubicBezTo>
                      <a:pt x="167" y="2037"/>
                      <a:pt x="169" y="1755"/>
                      <a:pt x="165" y="1451"/>
                    </a:cubicBezTo>
                    <a:cubicBezTo>
                      <a:pt x="155" y="649"/>
                      <a:pt x="113" y="1"/>
                      <a:pt x="70" y="1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30" name="Google Shape;5230;p94"/>
              <p:cNvSpPr/>
              <p:nvPr/>
            </p:nvSpPr>
            <p:spPr>
              <a:xfrm>
                <a:off x="1818025" y="3110825"/>
                <a:ext cx="1034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4136" h="1751" extrusionOk="0">
                    <a:moveTo>
                      <a:pt x="77" y="0"/>
                    </a:moveTo>
                    <a:cubicBezTo>
                      <a:pt x="35" y="0"/>
                      <a:pt x="1" y="34"/>
                      <a:pt x="1" y="76"/>
                    </a:cubicBezTo>
                    <a:lnTo>
                      <a:pt x="1" y="1675"/>
                    </a:lnTo>
                    <a:cubicBezTo>
                      <a:pt x="1" y="1717"/>
                      <a:pt x="35" y="1751"/>
                      <a:pt x="77" y="1751"/>
                    </a:cubicBezTo>
                    <a:lnTo>
                      <a:pt x="4059" y="1751"/>
                    </a:lnTo>
                    <a:cubicBezTo>
                      <a:pt x="4101" y="1751"/>
                      <a:pt x="4135" y="1717"/>
                      <a:pt x="4135" y="1675"/>
                    </a:cubicBezTo>
                    <a:lnTo>
                      <a:pt x="4135" y="76"/>
                    </a:lnTo>
                    <a:cubicBezTo>
                      <a:pt x="4135" y="34"/>
                      <a:pt x="4101" y="0"/>
                      <a:pt x="4059" y="0"/>
                    </a:cubicBezTo>
                    <a:close/>
                  </a:path>
                </a:pathLst>
              </a:custGeom>
              <a:solidFill>
                <a:srgbClr val="5535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31" name="Google Shape;5231;p94"/>
              <p:cNvSpPr/>
              <p:nvPr/>
            </p:nvSpPr>
            <p:spPr>
              <a:xfrm>
                <a:off x="1826850" y="3112200"/>
                <a:ext cx="2375" cy="41225"/>
              </a:xfrm>
              <a:custGeom>
                <a:avLst/>
                <a:gdLst/>
                <a:ahLst/>
                <a:cxnLst/>
                <a:rect l="l" t="t" r="r" b="b"/>
                <a:pathLst>
                  <a:path w="95" h="1649" extrusionOk="0">
                    <a:moveTo>
                      <a:pt x="71" y="0"/>
                    </a:moveTo>
                    <a:cubicBezTo>
                      <a:pt x="46" y="11"/>
                      <a:pt x="24" y="26"/>
                      <a:pt x="1" y="39"/>
                    </a:cubicBezTo>
                    <a:cubicBezTo>
                      <a:pt x="2" y="241"/>
                      <a:pt x="5" y="461"/>
                      <a:pt x="8" y="693"/>
                    </a:cubicBezTo>
                    <a:cubicBezTo>
                      <a:pt x="14" y="1032"/>
                      <a:pt x="22" y="1348"/>
                      <a:pt x="29" y="1618"/>
                    </a:cubicBezTo>
                    <a:cubicBezTo>
                      <a:pt x="50" y="1629"/>
                      <a:pt x="72" y="1640"/>
                      <a:pt x="95" y="1649"/>
                    </a:cubicBezTo>
                    <a:cubicBezTo>
                      <a:pt x="94" y="1373"/>
                      <a:pt x="91" y="1044"/>
                      <a:pt x="85" y="691"/>
                    </a:cubicBezTo>
                    <a:cubicBezTo>
                      <a:pt x="82" y="446"/>
                      <a:pt x="77" y="212"/>
                      <a:pt x="71" y="0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32" name="Google Shape;5232;p94"/>
              <p:cNvSpPr/>
              <p:nvPr/>
            </p:nvSpPr>
            <p:spPr>
              <a:xfrm>
                <a:off x="1843525" y="3110825"/>
                <a:ext cx="2375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5" h="1751" extrusionOk="0">
                    <a:moveTo>
                      <a:pt x="1" y="0"/>
                    </a:moveTo>
                    <a:cubicBezTo>
                      <a:pt x="2" y="227"/>
                      <a:pt x="4" y="480"/>
                      <a:pt x="8" y="748"/>
                    </a:cubicBezTo>
                    <a:cubicBezTo>
                      <a:pt x="15" y="1120"/>
                      <a:pt x="22" y="1466"/>
                      <a:pt x="31" y="1751"/>
                    </a:cubicBezTo>
                    <a:lnTo>
                      <a:pt x="95" y="1751"/>
                    </a:lnTo>
                    <a:cubicBezTo>
                      <a:pt x="94" y="1465"/>
                      <a:pt x="91" y="1120"/>
                      <a:pt x="85" y="746"/>
                    </a:cubicBezTo>
                    <a:cubicBezTo>
                      <a:pt x="81" y="480"/>
                      <a:pt x="76" y="227"/>
                      <a:pt x="70" y="0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33" name="Google Shape;5233;p94"/>
              <p:cNvSpPr/>
              <p:nvPr/>
            </p:nvSpPr>
            <p:spPr>
              <a:xfrm>
                <a:off x="1860200" y="3110825"/>
                <a:ext cx="2375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5" h="1751" extrusionOk="0">
                    <a:moveTo>
                      <a:pt x="1" y="0"/>
                    </a:moveTo>
                    <a:cubicBezTo>
                      <a:pt x="2" y="227"/>
                      <a:pt x="4" y="480"/>
                      <a:pt x="9" y="748"/>
                    </a:cubicBezTo>
                    <a:cubicBezTo>
                      <a:pt x="15" y="1120"/>
                      <a:pt x="23" y="1466"/>
                      <a:pt x="31" y="1751"/>
                    </a:cubicBezTo>
                    <a:lnTo>
                      <a:pt x="95" y="1751"/>
                    </a:lnTo>
                    <a:cubicBezTo>
                      <a:pt x="94" y="1465"/>
                      <a:pt x="92" y="1120"/>
                      <a:pt x="85" y="746"/>
                    </a:cubicBezTo>
                    <a:cubicBezTo>
                      <a:pt x="81" y="480"/>
                      <a:pt x="76" y="227"/>
                      <a:pt x="70" y="0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34" name="Google Shape;5234;p94"/>
              <p:cNvSpPr/>
              <p:nvPr/>
            </p:nvSpPr>
            <p:spPr>
              <a:xfrm>
                <a:off x="1876875" y="3110825"/>
                <a:ext cx="24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751" extrusionOk="0">
                    <a:moveTo>
                      <a:pt x="1" y="0"/>
                    </a:moveTo>
                    <a:cubicBezTo>
                      <a:pt x="2" y="227"/>
                      <a:pt x="4" y="480"/>
                      <a:pt x="9" y="748"/>
                    </a:cubicBezTo>
                    <a:cubicBezTo>
                      <a:pt x="15" y="1120"/>
                      <a:pt x="23" y="1466"/>
                      <a:pt x="31" y="1751"/>
                    </a:cubicBezTo>
                    <a:lnTo>
                      <a:pt x="95" y="1751"/>
                    </a:lnTo>
                    <a:cubicBezTo>
                      <a:pt x="95" y="1465"/>
                      <a:pt x="92" y="1120"/>
                      <a:pt x="85" y="746"/>
                    </a:cubicBezTo>
                    <a:cubicBezTo>
                      <a:pt x="81" y="480"/>
                      <a:pt x="76" y="227"/>
                      <a:pt x="70" y="0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35" name="Google Shape;5235;p94"/>
              <p:cNvSpPr/>
              <p:nvPr/>
            </p:nvSpPr>
            <p:spPr>
              <a:xfrm>
                <a:off x="1893550" y="3110825"/>
                <a:ext cx="2400" cy="4377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751" extrusionOk="0">
                    <a:moveTo>
                      <a:pt x="1" y="0"/>
                    </a:moveTo>
                    <a:cubicBezTo>
                      <a:pt x="2" y="227"/>
                      <a:pt x="4" y="480"/>
                      <a:pt x="9" y="748"/>
                    </a:cubicBezTo>
                    <a:cubicBezTo>
                      <a:pt x="15" y="1120"/>
                      <a:pt x="23" y="1466"/>
                      <a:pt x="32" y="1751"/>
                    </a:cubicBezTo>
                    <a:lnTo>
                      <a:pt x="95" y="1751"/>
                    </a:lnTo>
                    <a:cubicBezTo>
                      <a:pt x="95" y="1465"/>
                      <a:pt x="92" y="1120"/>
                      <a:pt x="86" y="746"/>
                    </a:cubicBezTo>
                    <a:cubicBezTo>
                      <a:pt x="81" y="480"/>
                      <a:pt x="76" y="227"/>
                      <a:pt x="70" y="0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36" name="Google Shape;5236;p94"/>
              <p:cNvSpPr/>
              <p:nvPr/>
            </p:nvSpPr>
            <p:spPr>
              <a:xfrm>
                <a:off x="1910225" y="3112025"/>
                <a:ext cx="2400" cy="411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64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" y="215"/>
                      <a:pt x="5" y="451"/>
                      <a:pt x="9" y="700"/>
                    </a:cubicBezTo>
                    <a:cubicBezTo>
                      <a:pt x="15" y="1047"/>
                      <a:pt x="22" y="1371"/>
                      <a:pt x="31" y="1644"/>
                    </a:cubicBezTo>
                    <a:cubicBezTo>
                      <a:pt x="52" y="1634"/>
                      <a:pt x="73" y="1621"/>
                      <a:pt x="95" y="1609"/>
                    </a:cubicBezTo>
                    <a:cubicBezTo>
                      <a:pt x="94" y="1343"/>
                      <a:pt x="92" y="1031"/>
                      <a:pt x="86" y="698"/>
                    </a:cubicBezTo>
                    <a:cubicBezTo>
                      <a:pt x="82" y="463"/>
                      <a:pt x="78" y="239"/>
                      <a:pt x="73" y="34"/>
                    </a:cubicBezTo>
                    <a:cubicBezTo>
                      <a:pt x="49" y="22"/>
                      <a:pt x="26" y="10"/>
                      <a:pt x="1" y="0"/>
                    </a:cubicBezTo>
                    <a:close/>
                  </a:path>
                </a:pathLst>
              </a:custGeom>
              <a:solidFill>
                <a:srgbClr val="3E2F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37" name="Google Shape;5237;p94"/>
              <p:cNvSpPr/>
              <p:nvPr/>
            </p:nvSpPr>
            <p:spPr>
              <a:xfrm>
                <a:off x="1841200" y="3058325"/>
                <a:ext cx="55625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2080" extrusionOk="0">
                    <a:moveTo>
                      <a:pt x="24" y="0"/>
                    </a:moveTo>
                    <a:lnTo>
                      <a:pt x="24" y="1725"/>
                    </a:lnTo>
                    <a:cubicBezTo>
                      <a:pt x="24" y="1833"/>
                      <a:pt x="14" y="1946"/>
                      <a:pt x="0" y="2059"/>
                    </a:cubicBezTo>
                    <a:cubicBezTo>
                      <a:pt x="122" y="2074"/>
                      <a:pt x="247" y="2080"/>
                      <a:pt x="368" y="2080"/>
                    </a:cubicBezTo>
                    <a:cubicBezTo>
                      <a:pt x="387" y="2080"/>
                      <a:pt x="405" y="2079"/>
                      <a:pt x="424" y="2079"/>
                    </a:cubicBezTo>
                    <a:cubicBezTo>
                      <a:pt x="1029" y="2073"/>
                      <a:pt x="1629" y="1995"/>
                      <a:pt x="2225" y="1891"/>
                    </a:cubicBezTo>
                    <a:cubicBezTo>
                      <a:pt x="2221" y="1835"/>
                      <a:pt x="2217" y="1779"/>
                      <a:pt x="2217" y="1725"/>
                    </a:cubicBezTo>
                    <a:lnTo>
                      <a:pt x="2217" y="0"/>
                    </a:lnTo>
                    <a:lnTo>
                      <a:pt x="1505" y="0"/>
                    </a:lnTo>
                    <a:cubicBezTo>
                      <a:pt x="1379" y="6"/>
                      <a:pt x="1253" y="9"/>
                      <a:pt x="1127" y="9"/>
                    </a:cubicBezTo>
                    <a:cubicBezTo>
                      <a:pt x="1006" y="9"/>
                      <a:pt x="885" y="6"/>
                      <a:pt x="7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38" name="Google Shape;5238;p94"/>
              <p:cNvSpPr/>
              <p:nvPr/>
            </p:nvSpPr>
            <p:spPr>
              <a:xfrm>
                <a:off x="1964225" y="2937900"/>
                <a:ext cx="7550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209" extrusionOk="0">
                    <a:moveTo>
                      <a:pt x="1959" y="1"/>
                    </a:moveTo>
                    <a:cubicBezTo>
                      <a:pt x="1458" y="1"/>
                      <a:pt x="879" y="371"/>
                      <a:pt x="501" y="985"/>
                    </a:cubicBezTo>
                    <a:cubicBezTo>
                      <a:pt x="0" y="1802"/>
                      <a:pt x="44" y="2742"/>
                      <a:pt x="601" y="3083"/>
                    </a:cubicBezTo>
                    <a:cubicBezTo>
                      <a:pt x="739" y="3168"/>
                      <a:pt x="895" y="3208"/>
                      <a:pt x="1060" y="3208"/>
                    </a:cubicBezTo>
                    <a:cubicBezTo>
                      <a:pt x="1561" y="3208"/>
                      <a:pt x="2140" y="2838"/>
                      <a:pt x="2517" y="2224"/>
                    </a:cubicBezTo>
                    <a:cubicBezTo>
                      <a:pt x="3019" y="1408"/>
                      <a:pt x="2975" y="468"/>
                      <a:pt x="2419" y="126"/>
                    </a:cubicBezTo>
                    <a:cubicBezTo>
                      <a:pt x="2281" y="41"/>
                      <a:pt x="2124" y="1"/>
                      <a:pt x="19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39" name="Google Shape;5239;p94"/>
              <p:cNvSpPr/>
              <p:nvPr/>
            </p:nvSpPr>
            <p:spPr>
              <a:xfrm>
                <a:off x="1988000" y="2957300"/>
                <a:ext cx="4365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2203" extrusionOk="0">
                    <a:moveTo>
                      <a:pt x="1448" y="0"/>
                    </a:moveTo>
                    <a:cubicBezTo>
                      <a:pt x="1408" y="0"/>
                      <a:pt x="1367" y="10"/>
                      <a:pt x="1329" y="23"/>
                    </a:cubicBezTo>
                    <a:cubicBezTo>
                      <a:pt x="1161" y="82"/>
                      <a:pt x="1022" y="199"/>
                      <a:pt x="887" y="313"/>
                    </a:cubicBezTo>
                    <a:cubicBezTo>
                      <a:pt x="781" y="404"/>
                      <a:pt x="672" y="495"/>
                      <a:pt x="589" y="607"/>
                    </a:cubicBezTo>
                    <a:cubicBezTo>
                      <a:pt x="515" y="707"/>
                      <a:pt x="462" y="819"/>
                      <a:pt x="411" y="932"/>
                    </a:cubicBezTo>
                    <a:cubicBezTo>
                      <a:pt x="246" y="1303"/>
                      <a:pt x="109" y="1687"/>
                      <a:pt x="1" y="2079"/>
                    </a:cubicBezTo>
                    <a:lnTo>
                      <a:pt x="77" y="2161"/>
                    </a:lnTo>
                    <a:cubicBezTo>
                      <a:pt x="141" y="2190"/>
                      <a:pt x="204" y="2202"/>
                      <a:pt x="265" y="2202"/>
                    </a:cubicBezTo>
                    <a:cubicBezTo>
                      <a:pt x="488" y="2202"/>
                      <a:pt x="686" y="2035"/>
                      <a:pt x="856" y="1893"/>
                    </a:cubicBezTo>
                    <a:cubicBezTo>
                      <a:pt x="1112" y="1679"/>
                      <a:pt x="1392" y="1398"/>
                      <a:pt x="1521" y="1087"/>
                    </a:cubicBezTo>
                    <a:cubicBezTo>
                      <a:pt x="1640" y="800"/>
                      <a:pt x="1745" y="509"/>
                      <a:pt x="1654" y="196"/>
                    </a:cubicBezTo>
                    <a:cubicBezTo>
                      <a:pt x="1633" y="125"/>
                      <a:pt x="1598" y="51"/>
                      <a:pt x="1532" y="19"/>
                    </a:cubicBezTo>
                    <a:cubicBezTo>
                      <a:pt x="1506" y="5"/>
                      <a:pt x="1477" y="0"/>
                      <a:pt x="14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40" name="Google Shape;5240;p94"/>
              <p:cNvSpPr/>
              <p:nvPr/>
            </p:nvSpPr>
            <p:spPr>
              <a:xfrm>
                <a:off x="1988275" y="2956600"/>
                <a:ext cx="361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2110" extrusionOk="0">
                    <a:moveTo>
                      <a:pt x="1381" y="0"/>
                    </a:moveTo>
                    <a:cubicBezTo>
                      <a:pt x="1367" y="0"/>
                      <a:pt x="1352" y="1"/>
                      <a:pt x="1335" y="3"/>
                    </a:cubicBezTo>
                    <a:cubicBezTo>
                      <a:pt x="1263" y="11"/>
                      <a:pt x="1162" y="44"/>
                      <a:pt x="1052" y="106"/>
                    </a:cubicBezTo>
                    <a:cubicBezTo>
                      <a:pt x="831" y="226"/>
                      <a:pt x="564" y="469"/>
                      <a:pt x="372" y="802"/>
                    </a:cubicBezTo>
                    <a:cubicBezTo>
                      <a:pt x="178" y="1135"/>
                      <a:pt x="97" y="1474"/>
                      <a:pt x="53" y="1714"/>
                    </a:cubicBezTo>
                    <a:cubicBezTo>
                      <a:pt x="10" y="1957"/>
                      <a:pt x="0" y="2109"/>
                      <a:pt x="0" y="2109"/>
                    </a:cubicBezTo>
                    <a:cubicBezTo>
                      <a:pt x="0" y="2109"/>
                      <a:pt x="60" y="1922"/>
                      <a:pt x="119" y="1732"/>
                    </a:cubicBezTo>
                    <a:cubicBezTo>
                      <a:pt x="178" y="1555"/>
                      <a:pt x="260" y="1326"/>
                      <a:pt x="377" y="1088"/>
                    </a:cubicBezTo>
                    <a:cubicBezTo>
                      <a:pt x="378" y="1087"/>
                      <a:pt x="380" y="1087"/>
                      <a:pt x="383" y="1086"/>
                    </a:cubicBezTo>
                    <a:cubicBezTo>
                      <a:pt x="474" y="1064"/>
                      <a:pt x="597" y="1043"/>
                      <a:pt x="731" y="1029"/>
                    </a:cubicBezTo>
                    <a:cubicBezTo>
                      <a:pt x="789" y="1023"/>
                      <a:pt x="844" y="1020"/>
                      <a:pt x="896" y="1020"/>
                    </a:cubicBezTo>
                    <a:cubicBezTo>
                      <a:pt x="1026" y="1020"/>
                      <a:pt x="1132" y="1035"/>
                      <a:pt x="1191" y="1035"/>
                    </a:cubicBezTo>
                    <a:cubicBezTo>
                      <a:pt x="1218" y="1035"/>
                      <a:pt x="1236" y="1032"/>
                      <a:pt x="1239" y="1022"/>
                    </a:cubicBezTo>
                    <a:cubicBezTo>
                      <a:pt x="1255" y="994"/>
                      <a:pt x="1075" y="887"/>
                      <a:pt x="815" y="887"/>
                    </a:cubicBezTo>
                    <a:cubicBezTo>
                      <a:pt x="784" y="887"/>
                      <a:pt x="751" y="888"/>
                      <a:pt x="717" y="892"/>
                    </a:cubicBezTo>
                    <a:cubicBezTo>
                      <a:pt x="608" y="903"/>
                      <a:pt x="512" y="937"/>
                      <a:pt x="435" y="977"/>
                    </a:cubicBezTo>
                    <a:cubicBezTo>
                      <a:pt x="454" y="942"/>
                      <a:pt x="470" y="907"/>
                      <a:pt x="491" y="872"/>
                    </a:cubicBezTo>
                    <a:cubicBezTo>
                      <a:pt x="673" y="557"/>
                      <a:pt x="908" y="322"/>
                      <a:pt x="1104" y="189"/>
                    </a:cubicBezTo>
                    <a:cubicBezTo>
                      <a:pt x="1296" y="46"/>
                      <a:pt x="1445" y="34"/>
                      <a:pt x="1445" y="15"/>
                    </a:cubicBezTo>
                    <a:cubicBezTo>
                      <a:pt x="1445" y="9"/>
                      <a:pt x="1423" y="0"/>
                      <a:pt x="1381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41" name="Google Shape;5241;p94"/>
              <p:cNvSpPr/>
              <p:nvPr/>
            </p:nvSpPr>
            <p:spPr>
              <a:xfrm>
                <a:off x="1698700" y="2937900"/>
                <a:ext cx="75500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209" extrusionOk="0">
                    <a:moveTo>
                      <a:pt x="1061" y="1"/>
                    </a:moveTo>
                    <a:cubicBezTo>
                      <a:pt x="896" y="1"/>
                      <a:pt x="739" y="41"/>
                      <a:pt x="601" y="126"/>
                    </a:cubicBezTo>
                    <a:cubicBezTo>
                      <a:pt x="45" y="468"/>
                      <a:pt x="0" y="1408"/>
                      <a:pt x="502" y="2224"/>
                    </a:cubicBezTo>
                    <a:cubicBezTo>
                      <a:pt x="880" y="2838"/>
                      <a:pt x="1459" y="3208"/>
                      <a:pt x="1960" y="3208"/>
                    </a:cubicBezTo>
                    <a:cubicBezTo>
                      <a:pt x="2125" y="3208"/>
                      <a:pt x="2281" y="3168"/>
                      <a:pt x="2419" y="3083"/>
                    </a:cubicBezTo>
                    <a:cubicBezTo>
                      <a:pt x="2976" y="2742"/>
                      <a:pt x="3020" y="1802"/>
                      <a:pt x="2519" y="985"/>
                    </a:cubicBezTo>
                    <a:cubicBezTo>
                      <a:pt x="2141" y="371"/>
                      <a:pt x="1562" y="1"/>
                      <a:pt x="10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42" name="Google Shape;5242;p94"/>
              <p:cNvSpPr/>
              <p:nvPr/>
            </p:nvSpPr>
            <p:spPr>
              <a:xfrm>
                <a:off x="1706775" y="2957300"/>
                <a:ext cx="43625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2203" extrusionOk="0">
                    <a:moveTo>
                      <a:pt x="298" y="0"/>
                    </a:moveTo>
                    <a:cubicBezTo>
                      <a:pt x="269" y="0"/>
                      <a:pt x="241" y="5"/>
                      <a:pt x="214" y="19"/>
                    </a:cubicBezTo>
                    <a:cubicBezTo>
                      <a:pt x="148" y="51"/>
                      <a:pt x="113" y="125"/>
                      <a:pt x="92" y="196"/>
                    </a:cubicBezTo>
                    <a:cubicBezTo>
                      <a:pt x="0" y="509"/>
                      <a:pt x="106" y="800"/>
                      <a:pt x="226" y="1087"/>
                    </a:cubicBezTo>
                    <a:cubicBezTo>
                      <a:pt x="355" y="1398"/>
                      <a:pt x="634" y="1679"/>
                      <a:pt x="890" y="1893"/>
                    </a:cubicBezTo>
                    <a:cubicBezTo>
                      <a:pt x="1060" y="2035"/>
                      <a:pt x="1258" y="2202"/>
                      <a:pt x="1481" y="2202"/>
                    </a:cubicBezTo>
                    <a:cubicBezTo>
                      <a:pt x="1542" y="2202"/>
                      <a:pt x="1604" y="2190"/>
                      <a:pt x="1669" y="2161"/>
                    </a:cubicBezTo>
                    <a:lnTo>
                      <a:pt x="1745" y="2079"/>
                    </a:lnTo>
                    <a:cubicBezTo>
                      <a:pt x="1637" y="1687"/>
                      <a:pt x="1500" y="1303"/>
                      <a:pt x="1335" y="932"/>
                    </a:cubicBezTo>
                    <a:cubicBezTo>
                      <a:pt x="1284" y="819"/>
                      <a:pt x="1231" y="707"/>
                      <a:pt x="1157" y="607"/>
                    </a:cubicBezTo>
                    <a:cubicBezTo>
                      <a:pt x="1074" y="495"/>
                      <a:pt x="965" y="404"/>
                      <a:pt x="859" y="313"/>
                    </a:cubicBezTo>
                    <a:cubicBezTo>
                      <a:pt x="723" y="199"/>
                      <a:pt x="585" y="82"/>
                      <a:pt x="417" y="23"/>
                    </a:cubicBezTo>
                    <a:cubicBezTo>
                      <a:pt x="379" y="10"/>
                      <a:pt x="338" y="0"/>
                      <a:pt x="2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43" name="Google Shape;5243;p94"/>
              <p:cNvSpPr/>
              <p:nvPr/>
            </p:nvSpPr>
            <p:spPr>
              <a:xfrm>
                <a:off x="1714000" y="2956600"/>
                <a:ext cx="361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2110" extrusionOk="0">
                    <a:moveTo>
                      <a:pt x="65" y="0"/>
                    </a:moveTo>
                    <a:cubicBezTo>
                      <a:pt x="23" y="0"/>
                      <a:pt x="0" y="9"/>
                      <a:pt x="0" y="15"/>
                    </a:cubicBezTo>
                    <a:cubicBezTo>
                      <a:pt x="0" y="34"/>
                      <a:pt x="150" y="46"/>
                      <a:pt x="342" y="189"/>
                    </a:cubicBezTo>
                    <a:cubicBezTo>
                      <a:pt x="537" y="322"/>
                      <a:pt x="773" y="557"/>
                      <a:pt x="955" y="872"/>
                    </a:cubicBezTo>
                    <a:cubicBezTo>
                      <a:pt x="976" y="907"/>
                      <a:pt x="991" y="942"/>
                      <a:pt x="1011" y="977"/>
                    </a:cubicBezTo>
                    <a:cubicBezTo>
                      <a:pt x="935" y="937"/>
                      <a:pt x="838" y="903"/>
                      <a:pt x="729" y="892"/>
                    </a:cubicBezTo>
                    <a:cubicBezTo>
                      <a:pt x="695" y="888"/>
                      <a:pt x="662" y="887"/>
                      <a:pt x="631" y="887"/>
                    </a:cubicBezTo>
                    <a:cubicBezTo>
                      <a:pt x="371" y="887"/>
                      <a:pt x="191" y="994"/>
                      <a:pt x="207" y="1022"/>
                    </a:cubicBezTo>
                    <a:cubicBezTo>
                      <a:pt x="210" y="1032"/>
                      <a:pt x="227" y="1035"/>
                      <a:pt x="255" y="1035"/>
                    </a:cubicBezTo>
                    <a:cubicBezTo>
                      <a:pt x="314" y="1035"/>
                      <a:pt x="420" y="1020"/>
                      <a:pt x="550" y="1020"/>
                    </a:cubicBezTo>
                    <a:cubicBezTo>
                      <a:pt x="602" y="1020"/>
                      <a:pt x="657" y="1023"/>
                      <a:pt x="715" y="1029"/>
                    </a:cubicBezTo>
                    <a:cubicBezTo>
                      <a:pt x="849" y="1043"/>
                      <a:pt x="972" y="1064"/>
                      <a:pt x="1063" y="1086"/>
                    </a:cubicBezTo>
                    <a:cubicBezTo>
                      <a:pt x="1066" y="1087"/>
                      <a:pt x="1067" y="1087"/>
                      <a:pt x="1069" y="1088"/>
                    </a:cubicBezTo>
                    <a:cubicBezTo>
                      <a:pt x="1186" y="1326"/>
                      <a:pt x="1267" y="1555"/>
                      <a:pt x="1327" y="1732"/>
                    </a:cubicBezTo>
                    <a:cubicBezTo>
                      <a:pt x="1386" y="1922"/>
                      <a:pt x="1445" y="2109"/>
                      <a:pt x="1445" y="2109"/>
                    </a:cubicBezTo>
                    <a:cubicBezTo>
                      <a:pt x="1445" y="2109"/>
                      <a:pt x="1436" y="1957"/>
                      <a:pt x="1393" y="1714"/>
                    </a:cubicBezTo>
                    <a:cubicBezTo>
                      <a:pt x="1349" y="1474"/>
                      <a:pt x="1267" y="1135"/>
                      <a:pt x="1074" y="802"/>
                    </a:cubicBezTo>
                    <a:cubicBezTo>
                      <a:pt x="882" y="469"/>
                      <a:pt x="615" y="226"/>
                      <a:pt x="393" y="106"/>
                    </a:cubicBezTo>
                    <a:cubicBezTo>
                      <a:pt x="284" y="44"/>
                      <a:pt x="183" y="11"/>
                      <a:pt x="111" y="3"/>
                    </a:cubicBezTo>
                    <a:cubicBezTo>
                      <a:pt x="94" y="1"/>
                      <a:pt x="79" y="0"/>
                      <a:pt x="65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44" name="Google Shape;5244;p94"/>
              <p:cNvSpPr/>
              <p:nvPr/>
            </p:nvSpPr>
            <p:spPr>
              <a:xfrm>
                <a:off x="1743375" y="2772425"/>
                <a:ext cx="251675" cy="318775"/>
              </a:xfrm>
              <a:custGeom>
                <a:avLst/>
                <a:gdLst/>
                <a:ahLst/>
                <a:cxnLst/>
                <a:rect l="l" t="t" r="r" b="b"/>
                <a:pathLst>
                  <a:path w="10067" h="12751" extrusionOk="0">
                    <a:moveTo>
                      <a:pt x="4616" y="1"/>
                    </a:moveTo>
                    <a:cubicBezTo>
                      <a:pt x="2059" y="1"/>
                      <a:pt x="1" y="2088"/>
                      <a:pt x="54" y="4628"/>
                    </a:cubicBezTo>
                    <a:lnTo>
                      <a:pt x="125" y="7974"/>
                    </a:lnTo>
                    <a:cubicBezTo>
                      <a:pt x="181" y="10628"/>
                      <a:pt x="2362" y="12750"/>
                      <a:pt x="5033" y="12750"/>
                    </a:cubicBezTo>
                    <a:cubicBezTo>
                      <a:pt x="7705" y="12750"/>
                      <a:pt x="9886" y="10628"/>
                      <a:pt x="9942" y="7974"/>
                    </a:cubicBezTo>
                    <a:lnTo>
                      <a:pt x="10013" y="4628"/>
                    </a:lnTo>
                    <a:cubicBezTo>
                      <a:pt x="10066" y="2088"/>
                      <a:pt x="8008" y="1"/>
                      <a:pt x="54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45" name="Google Shape;5245;p94"/>
              <p:cNvSpPr/>
              <p:nvPr/>
            </p:nvSpPr>
            <p:spPr>
              <a:xfrm>
                <a:off x="1744450" y="2799075"/>
                <a:ext cx="244050" cy="94175"/>
              </a:xfrm>
              <a:custGeom>
                <a:avLst/>
                <a:gdLst/>
                <a:ahLst/>
                <a:cxnLst/>
                <a:rect l="l" t="t" r="r" b="b"/>
                <a:pathLst>
                  <a:path w="9762" h="3767" extrusionOk="0">
                    <a:moveTo>
                      <a:pt x="5221" y="0"/>
                    </a:moveTo>
                    <a:cubicBezTo>
                      <a:pt x="3953" y="0"/>
                      <a:pt x="2690" y="261"/>
                      <a:pt x="1425" y="395"/>
                    </a:cubicBezTo>
                    <a:cubicBezTo>
                      <a:pt x="1311" y="407"/>
                      <a:pt x="1196" y="419"/>
                      <a:pt x="1081" y="433"/>
                    </a:cubicBezTo>
                    <a:cubicBezTo>
                      <a:pt x="1129" y="818"/>
                      <a:pt x="879" y="1152"/>
                      <a:pt x="513" y="1281"/>
                    </a:cubicBezTo>
                    <a:cubicBezTo>
                      <a:pt x="500" y="1285"/>
                      <a:pt x="489" y="1289"/>
                      <a:pt x="481" y="1292"/>
                    </a:cubicBezTo>
                    <a:cubicBezTo>
                      <a:pt x="471" y="1298"/>
                      <a:pt x="460" y="1305"/>
                      <a:pt x="444" y="1313"/>
                    </a:cubicBezTo>
                    <a:cubicBezTo>
                      <a:pt x="400" y="1336"/>
                      <a:pt x="358" y="1360"/>
                      <a:pt x="316" y="1387"/>
                    </a:cubicBezTo>
                    <a:cubicBezTo>
                      <a:pt x="252" y="1427"/>
                      <a:pt x="188" y="1467"/>
                      <a:pt x="128" y="1511"/>
                    </a:cubicBezTo>
                    <a:cubicBezTo>
                      <a:pt x="102" y="1531"/>
                      <a:pt x="87" y="1541"/>
                      <a:pt x="77" y="1548"/>
                    </a:cubicBezTo>
                    <a:cubicBezTo>
                      <a:pt x="51" y="1570"/>
                      <a:pt x="27" y="1593"/>
                      <a:pt x="0" y="1614"/>
                    </a:cubicBezTo>
                    <a:lnTo>
                      <a:pt x="249" y="1952"/>
                    </a:lnTo>
                    <a:cubicBezTo>
                      <a:pt x="1090" y="3195"/>
                      <a:pt x="2656" y="3766"/>
                      <a:pt x="4168" y="3766"/>
                    </a:cubicBezTo>
                    <a:cubicBezTo>
                      <a:pt x="4298" y="3766"/>
                      <a:pt x="4427" y="3762"/>
                      <a:pt x="4556" y="3754"/>
                    </a:cubicBezTo>
                    <a:cubicBezTo>
                      <a:pt x="4765" y="3741"/>
                      <a:pt x="5036" y="3654"/>
                      <a:pt x="5034" y="3444"/>
                    </a:cubicBezTo>
                    <a:lnTo>
                      <a:pt x="5034" y="3444"/>
                    </a:lnTo>
                    <a:cubicBezTo>
                      <a:pt x="5218" y="3499"/>
                      <a:pt x="5409" y="3526"/>
                      <a:pt x="5600" y="3526"/>
                    </a:cubicBezTo>
                    <a:cubicBezTo>
                      <a:pt x="5968" y="3526"/>
                      <a:pt x="6335" y="3426"/>
                      <a:pt x="6649" y="3234"/>
                    </a:cubicBezTo>
                    <a:cubicBezTo>
                      <a:pt x="6720" y="3190"/>
                      <a:pt x="6793" y="3140"/>
                      <a:pt x="6876" y="3126"/>
                    </a:cubicBezTo>
                    <a:cubicBezTo>
                      <a:pt x="6894" y="3123"/>
                      <a:pt x="6911" y="3122"/>
                      <a:pt x="6929" y="3122"/>
                    </a:cubicBezTo>
                    <a:cubicBezTo>
                      <a:pt x="6992" y="3122"/>
                      <a:pt x="7055" y="3138"/>
                      <a:pt x="7117" y="3154"/>
                    </a:cubicBezTo>
                    <a:cubicBezTo>
                      <a:pt x="7577" y="3269"/>
                      <a:pt x="8053" y="3328"/>
                      <a:pt x="8529" y="3328"/>
                    </a:cubicBezTo>
                    <a:cubicBezTo>
                      <a:pt x="8565" y="3328"/>
                      <a:pt x="8601" y="3327"/>
                      <a:pt x="8638" y="3327"/>
                    </a:cubicBezTo>
                    <a:cubicBezTo>
                      <a:pt x="9062" y="3318"/>
                      <a:pt x="9574" y="3194"/>
                      <a:pt x="9693" y="2787"/>
                    </a:cubicBezTo>
                    <a:cubicBezTo>
                      <a:pt x="9761" y="2555"/>
                      <a:pt x="9671" y="2308"/>
                      <a:pt x="9558" y="2095"/>
                    </a:cubicBezTo>
                    <a:cubicBezTo>
                      <a:pt x="8863" y="788"/>
                      <a:pt x="7318" y="134"/>
                      <a:pt x="5842" y="23"/>
                    </a:cubicBezTo>
                    <a:cubicBezTo>
                      <a:pt x="5635" y="7"/>
                      <a:pt x="5428" y="0"/>
                      <a:pt x="52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46" name="Google Shape;5246;p94"/>
              <p:cNvSpPr/>
              <p:nvPr/>
            </p:nvSpPr>
            <p:spPr>
              <a:xfrm>
                <a:off x="1859025" y="2947900"/>
                <a:ext cx="22850" cy="4805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922" extrusionOk="0">
                    <a:moveTo>
                      <a:pt x="382" y="0"/>
                    </a:moveTo>
                    <a:lnTo>
                      <a:pt x="370" y="135"/>
                    </a:lnTo>
                    <a:cubicBezTo>
                      <a:pt x="277" y="412"/>
                      <a:pt x="137" y="674"/>
                      <a:pt x="69" y="959"/>
                    </a:cubicBezTo>
                    <a:cubicBezTo>
                      <a:pt x="1" y="1243"/>
                      <a:pt x="18" y="1573"/>
                      <a:pt x="213" y="1791"/>
                    </a:cubicBezTo>
                    <a:cubicBezTo>
                      <a:pt x="258" y="1842"/>
                      <a:pt x="312" y="1885"/>
                      <a:pt x="376" y="1906"/>
                    </a:cubicBezTo>
                    <a:cubicBezTo>
                      <a:pt x="408" y="1917"/>
                      <a:pt x="440" y="1922"/>
                      <a:pt x="473" y="1922"/>
                    </a:cubicBezTo>
                    <a:cubicBezTo>
                      <a:pt x="586" y="1922"/>
                      <a:pt x="701" y="1865"/>
                      <a:pt x="802" y="1806"/>
                    </a:cubicBezTo>
                    <a:cubicBezTo>
                      <a:pt x="834" y="1787"/>
                      <a:pt x="868" y="1766"/>
                      <a:pt x="888" y="1733"/>
                    </a:cubicBezTo>
                    <a:cubicBezTo>
                      <a:pt x="914" y="1690"/>
                      <a:pt x="908" y="1635"/>
                      <a:pt x="901" y="1585"/>
                    </a:cubicBezTo>
                    <a:cubicBezTo>
                      <a:pt x="841" y="1177"/>
                      <a:pt x="755" y="765"/>
                      <a:pt x="553" y="406"/>
                    </a:cubicBezTo>
                    <a:cubicBezTo>
                      <a:pt x="481" y="277"/>
                      <a:pt x="392" y="148"/>
                      <a:pt x="3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47" name="Google Shape;5247;p94"/>
              <p:cNvSpPr/>
              <p:nvPr/>
            </p:nvSpPr>
            <p:spPr>
              <a:xfrm>
                <a:off x="1727225" y="2821000"/>
                <a:ext cx="40775" cy="139775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5591" extrusionOk="0">
                    <a:moveTo>
                      <a:pt x="1069" y="1"/>
                    </a:moveTo>
                    <a:cubicBezTo>
                      <a:pt x="751" y="298"/>
                      <a:pt x="527" y="696"/>
                      <a:pt x="369" y="1112"/>
                    </a:cubicBezTo>
                    <a:cubicBezTo>
                      <a:pt x="79" y="1875"/>
                      <a:pt x="1" y="2699"/>
                      <a:pt x="48" y="3510"/>
                    </a:cubicBezTo>
                    <a:cubicBezTo>
                      <a:pt x="80" y="4070"/>
                      <a:pt x="22" y="5019"/>
                      <a:pt x="398" y="5477"/>
                    </a:cubicBezTo>
                    <a:cubicBezTo>
                      <a:pt x="464" y="5557"/>
                      <a:pt x="530" y="5591"/>
                      <a:pt x="595" y="5591"/>
                    </a:cubicBezTo>
                    <a:cubicBezTo>
                      <a:pt x="904" y="5591"/>
                      <a:pt x="1187" y="4829"/>
                      <a:pt x="1274" y="4605"/>
                    </a:cubicBezTo>
                    <a:cubicBezTo>
                      <a:pt x="1481" y="4068"/>
                      <a:pt x="1586" y="3494"/>
                      <a:pt x="1603" y="2920"/>
                    </a:cubicBezTo>
                    <a:cubicBezTo>
                      <a:pt x="1631" y="1923"/>
                      <a:pt x="1405" y="933"/>
                      <a:pt x="1069" y="1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48" name="Google Shape;5248;p94"/>
              <p:cNvSpPr/>
              <p:nvPr/>
            </p:nvSpPr>
            <p:spPr>
              <a:xfrm>
                <a:off x="1982175" y="2829875"/>
                <a:ext cx="27200" cy="12952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5181" extrusionOk="0">
                    <a:moveTo>
                      <a:pt x="593" y="1"/>
                    </a:moveTo>
                    <a:cubicBezTo>
                      <a:pt x="195" y="850"/>
                      <a:pt x="1" y="1789"/>
                      <a:pt x="9" y="2725"/>
                    </a:cubicBezTo>
                    <a:cubicBezTo>
                      <a:pt x="12" y="3185"/>
                      <a:pt x="65" y="3645"/>
                      <a:pt x="167" y="4094"/>
                    </a:cubicBezTo>
                    <a:cubicBezTo>
                      <a:pt x="235" y="4393"/>
                      <a:pt x="257" y="4838"/>
                      <a:pt x="463" y="5079"/>
                    </a:cubicBezTo>
                    <a:cubicBezTo>
                      <a:pt x="524" y="5151"/>
                      <a:pt x="569" y="5180"/>
                      <a:pt x="604" y="5180"/>
                    </a:cubicBezTo>
                    <a:cubicBezTo>
                      <a:pt x="684" y="5180"/>
                      <a:pt x="710" y="5025"/>
                      <a:pt x="753" y="4866"/>
                    </a:cubicBezTo>
                    <a:cubicBezTo>
                      <a:pt x="835" y="4555"/>
                      <a:pt x="893" y="4238"/>
                      <a:pt x="932" y="3920"/>
                    </a:cubicBezTo>
                    <a:cubicBezTo>
                      <a:pt x="1088" y="2626"/>
                      <a:pt x="921" y="1315"/>
                      <a:pt x="677" y="43"/>
                    </a:cubicBezTo>
                    <a:lnTo>
                      <a:pt x="593" y="1"/>
                    </a:ln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49" name="Google Shape;5249;p94"/>
              <p:cNvSpPr/>
              <p:nvPr/>
            </p:nvSpPr>
            <p:spPr>
              <a:xfrm>
                <a:off x="1857825" y="2915725"/>
                <a:ext cx="13825" cy="8082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3233" extrusionOk="0">
                    <a:moveTo>
                      <a:pt x="22" y="0"/>
                    </a:moveTo>
                    <a:cubicBezTo>
                      <a:pt x="21" y="0"/>
                      <a:pt x="20" y="0"/>
                      <a:pt x="20" y="1"/>
                    </a:cubicBezTo>
                    <a:cubicBezTo>
                      <a:pt x="1" y="18"/>
                      <a:pt x="134" y="163"/>
                      <a:pt x="253" y="446"/>
                    </a:cubicBezTo>
                    <a:cubicBezTo>
                      <a:pt x="311" y="587"/>
                      <a:pt x="362" y="762"/>
                      <a:pt x="383" y="961"/>
                    </a:cubicBezTo>
                    <a:cubicBezTo>
                      <a:pt x="402" y="1160"/>
                      <a:pt x="393" y="1383"/>
                      <a:pt x="329" y="1603"/>
                    </a:cubicBezTo>
                    <a:cubicBezTo>
                      <a:pt x="272" y="1823"/>
                      <a:pt x="142" y="2014"/>
                      <a:pt x="77" y="2228"/>
                    </a:cubicBezTo>
                    <a:cubicBezTo>
                      <a:pt x="12" y="2444"/>
                      <a:pt x="30" y="2653"/>
                      <a:pt x="81" y="2810"/>
                    </a:cubicBezTo>
                    <a:cubicBezTo>
                      <a:pt x="132" y="2969"/>
                      <a:pt x="211" y="3081"/>
                      <a:pt x="273" y="3147"/>
                    </a:cubicBezTo>
                    <a:cubicBezTo>
                      <a:pt x="329" y="3206"/>
                      <a:pt x="371" y="3233"/>
                      <a:pt x="384" y="3233"/>
                    </a:cubicBezTo>
                    <a:cubicBezTo>
                      <a:pt x="385" y="3233"/>
                      <a:pt x="387" y="3232"/>
                      <a:pt x="387" y="3232"/>
                    </a:cubicBezTo>
                    <a:cubicBezTo>
                      <a:pt x="407" y="3215"/>
                      <a:pt x="255" y="3076"/>
                      <a:pt x="187" y="2782"/>
                    </a:cubicBezTo>
                    <a:cubicBezTo>
                      <a:pt x="153" y="2637"/>
                      <a:pt x="149" y="2454"/>
                      <a:pt x="213" y="2272"/>
                    </a:cubicBezTo>
                    <a:cubicBezTo>
                      <a:pt x="273" y="2088"/>
                      <a:pt x="410" y="1893"/>
                      <a:pt x="476" y="1645"/>
                    </a:cubicBezTo>
                    <a:cubicBezTo>
                      <a:pt x="548" y="1403"/>
                      <a:pt x="552" y="1159"/>
                      <a:pt x="524" y="945"/>
                    </a:cubicBezTo>
                    <a:cubicBezTo>
                      <a:pt x="493" y="730"/>
                      <a:pt x="427" y="544"/>
                      <a:pt x="352" y="400"/>
                    </a:cubicBezTo>
                    <a:cubicBezTo>
                      <a:pt x="205" y="123"/>
                      <a:pt x="45" y="0"/>
                      <a:pt x="22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50" name="Google Shape;5250;p94"/>
              <p:cNvSpPr/>
              <p:nvPr/>
            </p:nvSpPr>
            <p:spPr>
              <a:xfrm>
                <a:off x="1876675" y="2988500"/>
                <a:ext cx="7125" cy="4675"/>
              </a:xfrm>
              <a:custGeom>
                <a:avLst/>
                <a:gdLst/>
                <a:ahLst/>
                <a:cxnLst/>
                <a:rect l="l" t="t" r="r" b="b"/>
                <a:pathLst>
                  <a:path w="285" h="187" extrusionOk="0">
                    <a:moveTo>
                      <a:pt x="202" y="0"/>
                    </a:moveTo>
                    <a:cubicBezTo>
                      <a:pt x="173" y="0"/>
                      <a:pt x="139" y="10"/>
                      <a:pt x="106" y="26"/>
                    </a:cubicBezTo>
                    <a:cubicBezTo>
                      <a:pt x="45" y="57"/>
                      <a:pt x="0" y="105"/>
                      <a:pt x="11" y="146"/>
                    </a:cubicBezTo>
                    <a:cubicBezTo>
                      <a:pt x="18" y="171"/>
                      <a:pt x="48" y="186"/>
                      <a:pt x="87" y="186"/>
                    </a:cubicBezTo>
                    <a:cubicBezTo>
                      <a:pt x="113" y="186"/>
                      <a:pt x="144" y="179"/>
                      <a:pt x="175" y="163"/>
                    </a:cubicBezTo>
                    <a:cubicBezTo>
                      <a:pt x="252" y="125"/>
                      <a:pt x="285" y="55"/>
                      <a:pt x="258" y="22"/>
                    </a:cubicBezTo>
                    <a:cubicBezTo>
                      <a:pt x="247" y="7"/>
                      <a:pt x="226" y="0"/>
                      <a:pt x="202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51" name="Google Shape;5251;p94"/>
              <p:cNvSpPr/>
              <p:nvPr/>
            </p:nvSpPr>
            <p:spPr>
              <a:xfrm>
                <a:off x="1776500" y="2889275"/>
                <a:ext cx="63325" cy="2632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1053" extrusionOk="0">
                    <a:moveTo>
                      <a:pt x="1863" y="1"/>
                    </a:moveTo>
                    <a:cubicBezTo>
                      <a:pt x="1641" y="1"/>
                      <a:pt x="1378" y="29"/>
                      <a:pt x="1104" y="113"/>
                    </a:cubicBezTo>
                    <a:cubicBezTo>
                      <a:pt x="713" y="234"/>
                      <a:pt x="399" y="457"/>
                      <a:pt x="226" y="661"/>
                    </a:cubicBezTo>
                    <a:cubicBezTo>
                      <a:pt x="48" y="865"/>
                      <a:pt x="0" y="1029"/>
                      <a:pt x="34" y="1049"/>
                    </a:cubicBezTo>
                    <a:cubicBezTo>
                      <a:pt x="38" y="1052"/>
                      <a:pt x="42" y="1053"/>
                      <a:pt x="47" y="1053"/>
                    </a:cubicBezTo>
                    <a:cubicBezTo>
                      <a:pt x="93" y="1053"/>
                      <a:pt x="199" y="949"/>
                      <a:pt x="373" y="821"/>
                    </a:cubicBezTo>
                    <a:cubicBezTo>
                      <a:pt x="564" y="678"/>
                      <a:pt x="850" y="514"/>
                      <a:pt x="1196" y="407"/>
                    </a:cubicBezTo>
                    <a:cubicBezTo>
                      <a:pt x="1541" y="299"/>
                      <a:pt x="1877" y="260"/>
                      <a:pt x="2122" y="231"/>
                    </a:cubicBezTo>
                    <a:cubicBezTo>
                      <a:pt x="2367" y="203"/>
                      <a:pt x="2525" y="181"/>
                      <a:pt x="2529" y="138"/>
                    </a:cubicBezTo>
                    <a:cubicBezTo>
                      <a:pt x="2532" y="97"/>
                      <a:pt x="2379" y="42"/>
                      <a:pt x="2120" y="14"/>
                    </a:cubicBezTo>
                    <a:cubicBezTo>
                      <a:pt x="2044" y="6"/>
                      <a:pt x="1957" y="1"/>
                      <a:pt x="1863" y="1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52" name="Google Shape;5252;p94"/>
              <p:cNvSpPr/>
              <p:nvPr/>
            </p:nvSpPr>
            <p:spPr>
              <a:xfrm>
                <a:off x="1787925" y="2950475"/>
                <a:ext cx="58800" cy="3037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1215" extrusionOk="0">
                    <a:moveTo>
                      <a:pt x="68" y="0"/>
                    </a:moveTo>
                    <a:cubicBezTo>
                      <a:pt x="43" y="0"/>
                      <a:pt x="0" y="181"/>
                      <a:pt x="110" y="443"/>
                    </a:cubicBezTo>
                    <a:cubicBezTo>
                      <a:pt x="217" y="701"/>
                      <a:pt x="502" y="1017"/>
                      <a:pt x="922" y="1147"/>
                    </a:cubicBezTo>
                    <a:cubicBezTo>
                      <a:pt x="1074" y="1195"/>
                      <a:pt x="1225" y="1215"/>
                      <a:pt x="1368" y="1215"/>
                    </a:cubicBezTo>
                    <a:cubicBezTo>
                      <a:pt x="1614" y="1215"/>
                      <a:pt x="1834" y="1155"/>
                      <a:pt x="1990" y="1081"/>
                    </a:cubicBezTo>
                    <a:cubicBezTo>
                      <a:pt x="2242" y="961"/>
                      <a:pt x="2351" y="823"/>
                      <a:pt x="2333" y="803"/>
                    </a:cubicBezTo>
                    <a:cubicBezTo>
                      <a:pt x="2330" y="799"/>
                      <a:pt x="2325" y="797"/>
                      <a:pt x="2318" y="797"/>
                    </a:cubicBezTo>
                    <a:cubicBezTo>
                      <a:pt x="2272" y="797"/>
                      <a:pt x="2140" y="869"/>
                      <a:pt x="1933" y="928"/>
                    </a:cubicBezTo>
                    <a:cubicBezTo>
                      <a:pt x="1801" y="966"/>
                      <a:pt x="1635" y="996"/>
                      <a:pt x="1453" y="996"/>
                    </a:cubicBezTo>
                    <a:cubicBezTo>
                      <a:pt x="1306" y="996"/>
                      <a:pt x="1149" y="976"/>
                      <a:pt x="991" y="927"/>
                    </a:cubicBezTo>
                    <a:cubicBezTo>
                      <a:pt x="638" y="817"/>
                      <a:pt x="382" y="572"/>
                      <a:pt x="255" y="368"/>
                    </a:cubicBezTo>
                    <a:cubicBezTo>
                      <a:pt x="125" y="162"/>
                      <a:pt x="106" y="0"/>
                      <a:pt x="70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9" y="0"/>
                      <a:pt x="68" y="0"/>
                      <a:pt x="68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53" name="Google Shape;5253;p94"/>
              <p:cNvSpPr/>
              <p:nvPr/>
            </p:nvSpPr>
            <p:spPr>
              <a:xfrm>
                <a:off x="1898325" y="2889275"/>
                <a:ext cx="63300" cy="2632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1053" extrusionOk="0">
                    <a:moveTo>
                      <a:pt x="669" y="1"/>
                    </a:moveTo>
                    <a:cubicBezTo>
                      <a:pt x="575" y="1"/>
                      <a:pt x="488" y="6"/>
                      <a:pt x="411" y="14"/>
                    </a:cubicBezTo>
                    <a:cubicBezTo>
                      <a:pt x="153" y="42"/>
                      <a:pt x="0" y="97"/>
                      <a:pt x="4" y="138"/>
                    </a:cubicBezTo>
                    <a:cubicBezTo>
                      <a:pt x="6" y="181"/>
                      <a:pt x="164" y="203"/>
                      <a:pt x="411" y="231"/>
                    </a:cubicBezTo>
                    <a:cubicBezTo>
                      <a:pt x="656" y="260"/>
                      <a:pt x="990" y="299"/>
                      <a:pt x="1337" y="407"/>
                    </a:cubicBezTo>
                    <a:cubicBezTo>
                      <a:pt x="1682" y="514"/>
                      <a:pt x="1967" y="678"/>
                      <a:pt x="2159" y="821"/>
                    </a:cubicBezTo>
                    <a:cubicBezTo>
                      <a:pt x="2334" y="949"/>
                      <a:pt x="2440" y="1053"/>
                      <a:pt x="2486" y="1053"/>
                    </a:cubicBezTo>
                    <a:cubicBezTo>
                      <a:pt x="2491" y="1053"/>
                      <a:pt x="2495" y="1052"/>
                      <a:pt x="2498" y="1049"/>
                    </a:cubicBezTo>
                    <a:cubicBezTo>
                      <a:pt x="2531" y="1029"/>
                      <a:pt x="2483" y="865"/>
                      <a:pt x="2307" y="661"/>
                    </a:cubicBezTo>
                    <a:cubicBezTo>
                      <a:pt x="2133" y="457"/>
                      <a:pt x="1820" y="234"/>
                      <a:pt x="1429" y="113"/>
                    </a:cubicBezTo>
                    <a:cubicBezTo>
                      <a:pt x="1154" y="29"/>
                      <a:pt x="890" y="1"/>
                      <a:pt x="669" y="1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54" name="Google Shape;5254;p94"/>
              <p:cNvSpPr/>
              <p:nvPr/>
            </p:nvSpPr>
            <p:spPr>
              <a:xfrm>
                <a:off x="1891425" y="2950475"/>
                <a:ext cx="58800" cy="30375"/>
              </a:xfrm>
              <a:custGeom>
                <a:avLst/>
                <a:gdLst/>
                <a:ahLst/>
                <a:cxnLst/>
                <a:rect l="l" t="t" r="r" b="b"/>
                <a:pathLst>
                  <a:path w="2352" h="1215" extrusionOk="0">
                    <a:moveTo>
                      <a:pt x="2283" y="0"/>
                    </a:moveTo>
                    <a:cubicBezTo>
                      <a:pt x="2282" y="0"/>
                      <a:pt x="2282" y="0"/>
                      <a:pt x="2282" y="0"/>
                    </a:cubicBezTo>
                    <a:cubicBezTo>
                      <a:pt x="2281" y="0"/>
                      <a:pt x="2281" y="0"/>
                      <a:pt x="2281" y="0"/>
                    </a:cubicBezTo>
                    <a:cubicBezTo>
                      <a:pt x="2245" y="0"/>
                      <a:pt x="2226" y="162"/>
                      <a:pt x="2097" y="368"/>
                    </a:cubicBezTo>
                    <a:cubicBezTo>
                      <a:pt x="1968" y="572"/>
                      <a:pt x="1713" y="817"/>
                      <a:pt x="1361" y="927"/>
                    </a:cubicBezTo>
                    <a:cubicBezTo>
                      <a:pt x="1202" y="976"/>
                      <a:pt x="1045" y="996"/>
                      <a:pt x="898" y="996"/>
                    </a:cubicBezTo>
                    <a:cubicBezTo>
                      <a:pt x="716" y="996"/>
                      <a:pt x="550" y="966"/>
                      <a:pt x="419" y="928"/>
                    </a:cubicBezTo>
                    <a:cubicBezTo>
                      <a:pt x="211" y="869"/>
                      <a:pt x="79" y="797"/>
                      <a:pt x="34" y="797"/>
                    </a:cubicBezTo>
                    <a:cubicBezTo>
                      <a:pt x="27" y="797"/>
                      <a:pt x="21" y="799"/>
                      <a:pt x="19" y="803"/>
                    </a:cubicBezTo>
                    <a:cubicBezTo>
                      <a:pt x="0" y="823"/>
                      <a:pt x="109" y="961"/>
                      <a:pt x="361" y="1081"/>
                    </a:cubicBezTo>
                    <a:cubicBezTo>
                      <a:pt x="518" y="1155"/>
                      <a:pt x="737" y="1215"/>
                      <a:pt x="984" y="1215"/>
                    </a:cubicBezTo>
                    <a:cubicBezTo>
                      <a:pt x="1126" y="1215"/>
                      <a:pt x="1277" y="1195"/>
                      <a:pt x="1430" y="1147"/>
                    </a:cubicBezTo>
                    <a:cubicBezTo>
                      <a:pt x="1850" y="1017"/>
                      <a:pt x="2134" y="701"/>
                      <a:pt x="2241" y="443"/>
                    </a:cubicBezTo>
                    <a:cubicBezTo>
                      <a:pt x="2351" y="181"/>
                      <a:pt x="2309" y="0"/>
                      <a:pt x="2283" y="0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55" name="Google Shape;5255;p94"/>
              <p:cNvSpPr/>
              <p:nvPr/>
            </p:nvSpPr>
            <p:spPr>
              <a:xfrm>
                <a:off x="1850975" y="2995900"/>
                <a:ext cx="42550" cy="19225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769" extrusionOk="0">
                    <a:moveTo>
                      <a:pt x="1675" y="1"/>
                    </a:moveTo>
                    <a:cubicBezTo>
                      <a:pt x="1674" y="1"/>
                      <a:pt x="1674" y="1"/>
                      <a:pt x="1674" y="1"/>
                    </a:cubicBezTo>
                    <a:cubicBezTo>
                      <a:pt x="1651" y="1"/>
                      <a:pt x="1654" y="135"/>
                      <a:pt x="1535" y="292"/>
                    </a:cubicBezTo>
                    <a:cubicBezTo>
                      <a:pt x="1424" y="448"/>
                      <a:pt x="1179" y="608"/>
                      <a:pt x="882" y="614"/>
                    </a:cubicBezTo>
                    <a:cubicBezTo>
                      <a:pt x="872" y="614"/>
                      <a:pt x="861" y="615"/>
                      <a:pt x="851" y="615"/>
                    </a:cubicBezTo>
                    <a:cubicBezTo>
                      <a:pt x="567" y="615"/>
                      <a:pt x="338" y="459"/>
                      <a:pt x="214" y="317"/>
                    </a:cubicBezTo>
                    <a:cubicBezTo>
                      <a:pt x="85" y="173"/>
                      <a:pt x="43" y="50"/>
                      <a:pt x="19" y="50"/>
                    </a:cubicBezTo>
                    <a:cubicBezTo>
                      <a:pt x="18" y="50"/>
                      <a:pt x="18" y="50"/>
                      <a:pt x="17" y="50"/>
                    </a:cubicBezTo>
                    <a:cubicBezTo>
                      <a:pt x="0" y="53"/>
                      <a:pt x="3" y="197"/>
                      <a:pt x="129" y="383"/>
                    </a:cubicBezTo>
                    <a:cubicBezTo>
                      <a:pt x="192" y="475"/>
                      <a:pt x="286" y="575"/>
                      <a:pt x="416" y="650"/>
                    </a:cubicBezTo>
                    <a:cubicBezTo>
                      <a:pt x="538" y="721"/>
                      <a:pt x="693" y="768"/>
                      <a:pt x="856" y="768"/>
                    </a:cubicBezTo>
                    <a:cubicBezTo>
                      <a:pt x="866" y="768"/>
                      <a:pt x="876" y="768"/>
                      <a:pt x="886" y="768"/>
                    </a:cubicBezTo>
                    <a:cubicBezTo>
                      <a:pt x="1238" y="761"/>
                      <a:pt x="1521" y="551"/>
                      <a:pt x="1626" y="351"/>
                    </a:cubicBezTo>
                    <a:cubicBezTo>
                      <a:pt x="1682" y="252"/>
                      <a:pt x="1701" y="159"/>
                      <a:pt x="1699" y="96"/>
                    </a:cubicBezTo>
                    <a:cubicBezTo>
                      <a:pt x="1699" y="33"/>
                      <a:pt x="1684" y="1"/>
                      <a:pt x="1675" y="1"/>
                    </a:cubicBezTo>
                    <a:close/>
                  </a:path>
                </a:pathLst>
              </a:custGeom>
              <a:solidFill>
                <a:srgbClr val="B2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56" name="Google Shape;5256;p94"/>
              <p:cNvSpPr/>
              <p:nvPr/>
            </p:nvSpPr>
            <p:spPr>
              <a:xfrm>
                <a:off x="1859300" y="2757325"/>
                <a:ext cx="142025" cy="120225"/>
              </a:xfrm>
              <a:custGeom>
                <a:avLst/>
                <a:gdLst/>
                <a:ahLst/>
                <a:cxnLst/>
                <a:rect l="l" t="t" r="r" b="b"/>
                <a:pathLst>
                  <a:path w="5681" h="4809" extrusionOk="0">
                    <a:moveTo>
                      <a:pt x="711" y="1"/>
                    </a:moveTo>
                    <a:lnTo>
                      <a:pt x="78" y="213"/>
                    </a:lnTo>
                    <a:lnTo>
                      <a:pt x="78" y="213"/>
                    </a:lnTo>
                    <a:cubicBezTo>
                      <a:pt x="285" y="148"/>
                      <a:pt x="500" y="114"/>
                      <a:pt x="717" y="105"/>
                    </a:cubicBezTo>
                    <a:lnTo>
                      <a:pt x="717" y="105"/>
                    </a:lnTo>
                    <a:cubicBezTo>
                      <a:pt x="714" y="70"/>
                      <a:pt x="712" y="35"/>
                      <a:pt x="711" y="1"/>
                    </a:cubicBezTo>
                    <a:close/>
                    <a:moveTo>
                      <a:pt x="78" y="213"/>
                    </a:moveTo>
                    <a:lnTo>
                      <a:pt x="78" y="213"/>
                    </a:lnTo>
                    <a:cubicBezTo>
                      <a:pt x="52" y="221"/>
                      <a:pt x="26" y="230"/>
                      <a:pt x="0" y="239"/>
                    </a:cubicBezTo>
                    <a:lnTo>
                      <a:pt x="78" y="213"/>
                    </a:lnTo>
                    <a:close/>
                    <a:moveTo>
                      <a:pt x="847" y="102"/>
                    </a:moveTo>
                    <a:cubicBezTo>
                      <a:pt x="803" y="102"/>
                      <a:pt x="760" y="103"/>
                      <a:pt x="717" y="105"/>
                    </a:cubicBezTo>
                    <a:lnTo>
                      <a:pt x="717" y="105"/>
                    </a:lnTo>
                    <a:cubicBezTo>
                      <a:pt x="780" y="1095"/>
                      <a:pt x="1060" y="2085"/>
                      <a:pt x="1641" y="2888"/>
                    </a:cubicBezTo>
                    <a:cubicBezTo>
                      <a:pt x="1877" y="3216"/>
                      <a:pt x="2160" y="3507"/>
                      <a:pt x="2442" y="3798"/>
                    </a:cubicBezTo>
                    <a:cubicBezTo>
                      <a:pt x="2650" y="4013"/>
                      <a:pt x="2862" y="4230"/>
                      <a:pt x="3120" y="4383"/>
                    </a:cubicBezTo>
                    <a:cubicBezTo>
                      <a:pt x="3840" y="4809"/>
                      <a:pt x="4751" y="4649"/>
                      <a:pt x="5573" y="4805"/>
                    </a:cubicBezTo>
                    <a:cubicBezTo>
                      <a:pt x="5681" y="4556"/>
                      <a:pt x="5583" y="4271"/>
                      <a:pt x="5477" y="4022"/>
                    </a:cubicBezTo>
                    <a:cubicBezTo>
                      <a:pt x="5076" y="3076"/>
                      <a:pt x="4555" y="2166"/>
                      <a:pt x="3824" y="1444"/>
                    </a:cubicBezTo>
                    <a:cubicBezTo>
                      <a:pt x="3094" y="721"/>
                      <a:pt x="2138" y="196"/>
                      <a:pt x="1114" y="113"/>
                    </a:cubicBezTo>
                    <a:cubicBezTo>
                      <a:pt x="1025" y="106"/>
                      <a:pt x="936" y="102"/>
                      <a:pt x="847" y="102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57" name="Google Shape;5257;p94"/>
              <p:cNvSpPr/>
              <p:nvPr/>
            </p:nvSpPr>
            <p:spPr>
              <a:xfrm>
                <a:off x="1751925" y="2757675"/>
                <a:ext cx="182750" cy="126725"/>
              </a:xfrm>
              <a:custGeom>
                <a:avLst/>
                <a:gdLst/>
                <a:ahLst/>
                <a:cxnLst/>
                <a:rect l="l" t="t" r="r" b="b"/>
                <a:pathLst>
                  <a:path w="7310" h="5069" extrusionOk="0">
                    <a:moveTo>
                      <a:pt x="5440" y="0"/>
                    </a:moveTo>
                    <a:cubicBezTo>
                      <a:pt x="5158" y="0"/>
                      <a:pt x="4881" y="32"/>
                      <a:pt x="4681" y="48"/>
                    </a:cubicBezTo>
                    <a:cubicBezTo>
                      <a:pt x="3587" y="132"/>
                      <a:pt x="2511" y="456"/>
                      <a:pt x="1557" y="999"/>
                    </a:cubicBezTo>
                    <a:cubicBezTo>
                      <a:pt x="975" y="1330"/>
                      <a:pt x="1" y="2006"/>
                      <a:pt x="135" y="2775"/>
                    </a:cubicBezTo>
                    <a:cubicBezTo>
                      <a:pt x="266" y="3517"/>
                      <a:pt x="950" y="4214"/>
                      <a:pt x="1573" y="4577"/>
                    </a:cubicBezTo>
                    <a:cubicBezTo>
                      <a:pt x="2147" y="4910"/>
                      <a:pt x="2813" y="5068"/>
                      <a:pt x="3479" y="5068"/>
                    </a:cubicBezTo>
                    <a:cubicBezTo>
                      <a:pt x="3694" y="5068"/>
                      <a:pt x="3910" y="5052"/>
                      <a:pt x="4122" y="5019"/>
                    </a:cubicBezTo>
                    <a:lnTo>
                      <a:pt x="4122" y="5019"/>
                    </a:lnTo>
                    <a:cubicBezTo>
                      <a:pt x="4113" y="5020"/>
                      <a:pt x="4103" y="5020"/>
                      <a:pt x="4094" y="5020"/>
                    </a:cubicBezTo>
                    <a:cubicBezTo>
                      <a:pt x="3618" y="5020"/>
                      <a:pt x="3146" y="4824"/>
                      <a:pt x="2810" y="4487"/>
                    </a:cubicBezTo>
                    <a:lnTo>
                      <a:pt x="2810" y="4487"/>
                    </a:lnTo>
                    <a:cubicBezTo>
                      <a:pt x="3332" y="4698"/>
                      <a:pt x="3896" y="4804"/>
                      <a:pt x="4459" y="4804"/>
                    </a:cubicBezTo>
                    <a:cubicBezTo>
                      <a:pt x="4870" y="4804"/>
                      <a:pt x="5281" y="4748"/>
                      <a:pt x="5675" y="4633"/>
                    </a:cubicBezTo>
                    <a:cubicBezTo>
                      <a:pt x="5145" y="4514"/>
                      <a:pt x="4650" y="4238"/>
                      <a:pt x="4271" y="3849"/>
                    </a:cubicBezTo>
                    <a:lnTo>
                      <a:pt x="4271" y="3849"/>
                    </a:lnTo>
                    <a:cubicBezTo>
                      <a:pt x="4871" y="4126"/>
                      <a:pt x="5676" y="4492"/>
                      <a:pt x="6419" y="4492"/>
                    </a:cubicBezTo>
                    <a:cubicBezTo>
                      <a:pt x="6734" y="4492"/>
                      <a:pt x="7038" y="4426"/>
                      <a:pt x="7310" y="4259"/>
                    </a:cubicBezTo>
                    <a:cubicBezTo>
                      <a:pt x="7170" y="4141"/>
                      <a:pt x="7010" y="4042"/>
                      <a:pt x="6875" y="3916"/>
                    </a:cubicBezTo>
                    <a:cubicBezTo>
                      <a:pt x="6368" y="3441"/>
                      <a:pt x="6307" y="2810"/>
                      <a:pt x="6400" y="2154"/>
                    </a:cubicBezTo>
                    <a:cubicBezTo>
                      <a:pt x="6470" y="1665"/>
                      <a:pt x="6744" y="1022"/>
                      <a:pt x="6577" y="531"/>
                    </a:cubicBezTo>
                    <a:cubicBezTo>
                      <a:pt x="6427" y="95"/>
                      <a:pt x="5926" y="0"/>
                      <a:pt x="5440" y="0"/>
                    </a:cubicBezTo>
                    <a:close/>
                  </a:path>
                </a:pathLst>
              </a:custGeom>
              <a:solidFill>
                <a:srgbClr val="B740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58" name="Google Shape;5258;p94"/>
              <p:cNvSpPr/>
              <p:nvPr/>
            </p:nvSpPr>
            <p:spPr>
              <a:xfrm>
                <a:off x="1748150" y="2809800"/>
                <a:ext cx="11925" cy="28500"/>
              </a:xfrm>
              <a:custGeom>
                <a:avLst/>
                <a:gdLst/>
                <a:ahLst/>
                <a:cxnLst/>
                <a:rect l="l" t="t" r="r" b="b"/>
                <a:pathLst>
                  <a:path w="477" h="1140" extrusionOk="0">
                    <a:moveTo>
                      <a:pt x="57" y="1"/>
                    </a:moveTo>
                    <a:cubicBezTo>
                      <a:pt x="27" y="1"/>
                      <a:pt x="1" y="288"/>
                      <a:pt x="115" y="617"/>
                    </a:cubicBezTo>
                    <a:cubicBezTo>
                      <a:pt x="223" y="933"/>
                      <a:pt x="410" y="1140"/>
                      <a:pt x="446" y="1140"/>
                    </a:cubicBezTo>
                    <a:cubicBezTo>
                      <a:pt x="447" y="1140"/>
                      <a:pt x="449" y="1139"/>
                      <a:pt x="450" y="1138"/>
                    </a:cubicBezTo>
                    <a:cubicBezTo>
                      <a:pt x="477" y="1118"/>
                      <a:pt x="330" y="890"/>
                      <a:pt x="224" y="580"/>
                    </a:cubicBezTo>
                    <a:cubicBezTo>
                      <a:pt x="115" y="270"/>
                      <a:pt x="91" y="1"/>
                      <a:pt x="58" y="1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8" y="1"/>
                      <a:pt x="57" y="1"/>
                      <a:pt x="57" y="1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59" name="Google Shape;5259;p94"/>
              <p:cNvSpPr/>
              <p:nvPr/>
            </p:nvSpPr>
            <p:spPr>
              <a:xfrm>
                <a:off x="1727975" y="2815900"/>
                <a:ext cx="19150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766" h="2241" extrusionOk="0">
                    <a:moveTo>
                      <a:pt x="751" y="1"/>
                    </a:moveTo>
                    <a:cubicBezTo>
                      <a:pt x="730" y="1"/>
                      <a:pt x="610" y="69"/>
                      <a:pt x="481" y="236"/>
                    </a:cubicBezTo>
                    <a:cubicBezTo>
                      <a:pt x="341" y="412"/>
                      <a:pt x="215" y="703"/>
                      <a:pt x="146" y="1032"/>
                    </a:cubicBezTo>
                    <a:cubicBezTo>
                      <a:pt x="1" y="1691"/>
                      <a:pt x="72" y="2241"/>
                      <a:pt x="101" y="2241"/>
                    </a:cubicBezTo>
                    <a:cubicBezTo>
                      <a:pt x="101" y="2241"/>
                      <a:pt x="101" y="2241"/>
                      <a:pt x="102" y="2241"/>
                    </a:cubicBezTo>
                    <a:cubicBezTo>
                      <a:pt x="136" y="2240"/>
                      <a:pt x="116" y="1699"/>
                      <a:pt x="259" y="1057"/>
                    </a:cubicBezTo>
                    <a:cubicBezTo>
                      <a:pt x="326" y="737"/>
                      <a:pt x="432" y="460"/>
                      <a:pt x="549" y="282"/>
                    </a:cubicBezTo>
                    <a:cubicBezTo>
                      <a:pt x="661" y="103"/>
                      <a:pt x="766" y="17"/>
                      <a:pt x="754" y="2"/>
                    </a:cubicBezTo>
                    <a:cubicBezTo>
                      <a:pt x="753" y="1"/>
                      <a:pt x="752" y="1"/>
                      <a:pt x="751" y="1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0" name="Google Shape;5260;p94"/>
              <p:cNvSpPr/>
              <p:nvPr/>
            </p:nvSpPr>
            <p:spPr>
              <a:xfrm>
                <a:off x="1740600" y="2825950"/>
                <a:ext cx="12125" cy="11342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4537" extrusionOk="0">
                    <a:moveTo>
                      <a:pt x="468" y="1"/>
                    </a:moveTo>
                    <a:cubicBezTo>
                      <a:pt x="452" y="1"/>
                      <a:pt x="383" y="248"/>
                      <a:pt x="292" y="651"/>
                    </a:cubicBezTo>
                    <a:cubicBezTo>
                      <a:pt x="201" y="1057"/>
                      <a:pt x="86" y="1623"/>
                      <a:pt x="31" y="2260"/>
                    </a:cubicBezTo>
                    <a:cubicBezTo>
                      <a:pt x="6" y="2577"/>
                      <a:pt x="1" y="2882"/>
                      <a:pt x="12" y="3159"/>
                    </a:cubicBezTo>
                    <a:cubicBezTo>
                      <a:pt x="28" y="3436"/>
                      <a:pt x="55" y="3685"/>
                      <a:pt x="98" y="3890"/>
                    </a:cubicBezTo>
                    <a:cubicBezTo>
                      <a:pt x="114" y="3993"/>
                      <a:pt x="141" y="4084"/>
                      <a:pt x="161" y="4165"/>
                    </a:cubicBezTo>
                    <a:cubicBezTo>
                      <a:pt x="180" y="4246"/>
                      <a:pt x="202" y="4314"/>
                      <a:pt x="222" y="4369"/>
                    </a:cubicBezTo>
                    <a:cubicBezTo>
                      <a:pt x="258" y="4478"/>
                      <a:pt x="284" y="4537"/>
                      <a:pt x="291" y="4537"/>
                    </a:cubicBezTo>
                    <a:cubicBezTo>
                      <a:pt x="291" y="4537"/>
                      <a:pt x="291" y="4537"/>
                      <a:pt x="292" y="4537"/>
                    </a:cubicBezTo>
                    <a:cubicBezTo>
                      <a:pt x="312" y="4531"/>
                      <a:pt x="237" y="4284"/>
                      <a:pt x="178" y="3876"/>
                    </a:cubicBezTo>
                    <a:cubicBezTo>
                      <a:pt x="147" y="3672"/>
                      <a:pt x="128" y="3427"/>
                      <a:pt x="118" y="3155"/>
                    </a:cubicBezTo>
                    <a:cubicBezTo>
                      <a:pt x="113" y="2883"/>
                      <a:pt x="121" y="2583"/>
                      <a:pt x="147" y="2269"/>
                    </a:cubicBezTo>
                    <a:cubicBezTo>
                      <a:pt x="200" y="1641"/>
                      <a:pt x="301" y="1076"/>
                      <a:pt x="371" y="667"/>
                    </a:cubicBezTo>
                    <a:cubicBezTo>
                      <a:pt x="443" y="258"/>
                      <a:pt x="485" y="4"/>
                      <a:pt x="468" y="1"/>
                    </a:cubicBezTo>
                    <a:cubicBezTo>
                      <a:pt x="468" y="1"/>
                      <a:pt x="468" y="1"/>
                      <a:pt x="468" y="1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1" name="Google Shape;5261;p94"/>
              <p:cNvSpPr/>
              <p:nvPr/>
            </p:nvSpPr>
            <p:spPr>
              <a:xfrm>
                <a:off x="1756225" y="2864775"/>
                <a:ext cx="3675" cy="511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046" extrusionOk="0">
                    <a:moveTo>
                      <a:pt x="33" y="0"/>
                    </a:moveTo>
                    <a:cubicBezTo>
                      <a:pt x="33" y="0"/>
                      <a:pt x="32" y="0"/>
                      <a:pt x="32" y="0"/>
                    </a:cubicBezTo>
                    <a:cubicBezTo>
                      <a:pt x="0" y="3"/>
                      <a:pt x="11" y="459"/>
                      <a:pt x="21" y="1023"/>
                    </a:cubicBezTo>
                    <a:cubicBezTo>
                      <a:pt x="32" y="1586"/>
                      <a:pt x="37" y="2043"/>
                      <a:pt x="69" y="2045"/>
                    </a:cubicBezTo>
                    <a:cubicBezTo>
                      <a:pt x="69" y="2045"/>
                      <a:pt x="69" y="2045"/>
                      <a:pt x="69" y="2045"/>
                    </a:cubicBezTo>
                    <a:cubicBezTo>
                      <a:pt x="100" y="2045"/>
                      <a:pt x="147" y="1587"/>
                      <a:pt x="136" y="1021"/>
                    </a:cubicBezTo>
                    <a:cubicBezTo>
                      <a:pt x="127" y="455"/>
                      <a:pt x="64" y="0"/>
                      <a:pt x="33" y="0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2" name="Google Shape;5262;p94"/>
              <p:cNvSpPr/>
              <p:nvPr/>
            </p:nvSpPr>
            <p:spPr>
              <a:xfrm>
                <a:off x="1755375" y="2756800"/>
                <a:ext cx="138475" cy="55025"/>
              </a:xfrm>
              <a:custGeom>
                <a:avLst/>
                <a:gdLst/>
                <a:ahLst/>
                <a:cxnLst/>
                <a:rect l="l" t="t" r="r" b="b"/>
                <a:pathLst>
                  <a:path w="5539" h="2201" extrusionOk="0">
                    <a:moveTo>
                      <a:pt x="4415" y="1"/>
                    </a:moveTo>
                    <a:cubicBezTo>
                      <a:pt x="4338" y="1"/>
                      <a:pt x="4258" y="8"/>
                      <a:pt x="4175" y="11"/>
                    </a:cubicBezTo>
                    <a:cubicBezTo>
                      <a:pt x="4009" y="16"/>
                      <a:pt x="3833" y="41"/>
                      <a:pt x="3648" y="64"/>
                    </a:cubicBezTo>
                    <a:cubicBezTo>
                      <a:pt x="3280" y="123"/>
                      <a:pt x="2879" y="220"/>
                      <a:pt x="2474" y="368"/>
                    </a:cubicBezTo>
                    <a:cubicBezTo>
                      <a:pt x="2070" y="523"/>
                      <a:pt x="1705" y="713"/>
                      <a:pt x="1388" y="910"/>
                    </a:cubicBezTo>
                    <a:cubicBezTo>
                      <a:pt x="1234" y="1015"/>
                      <a:pt x="1084" y="1111"/>
                      <a:pt x="956" y="1217"/>
                    </a:cubicBezTo>
                    <a:cubicBezTo>
                      <a:pt x="892" y="1269"/>
                      <a:pt x="827" y="1316"/>
                      <a:pt x="769" y="1367"/>
                    </a:cubicBezTo>
                    <a:cubicBezTo>
                      <a:pt x="714" y="1416"/>
                      <a:pt x="660" y="1466"/>
                      <a:pt x="605" y="1516"/>
                    </a:cubicBezTo>
                    <a:cubicBezTo>
                      <a:pt x="498" y="1607"/>
                      <a:pt x="414" y="1704"/>
                      <a:pt x="336" y="1784"/>
                    </a:cubicBezTo>
                    <a:cubicBezTo>
                      <a:pt x="258" y="1864"/>
                      <a:pt x="197" y="1938"/>
                      <a:pt x="148" y="2001"/>
                    </a:cubicBezTo>
                    <a:cubicBezTo>
                      <a:pt x="51" y="2124"/>
                      <a:pt x="0" y="2195"/>
                      <a:pt x="7" y="2200"/>
                    </a:cubicBezTo>
                    <a:cubicBezTo>
                      <a:pt x="7" y="2200"/>
                      <a:pt x="8" y="2201"/>
                      <a:pt x="9" y="2201"/>
                    </a:cubicBezTo>
                    <a:cubicBezTo>
                      <a:pt x="36" y="2201"/>
                      <a:pt x="250" y="1931"/>
                      <a:pt x="659" y="1577"/>
                    </a:cubicBezTo>
                    <a:cubicBezTo>
                      <a:pt x="715" y="1529"/>
                      <a:pt x="770" y="1482"/>
                      <a:pt x="826" y="1435"/>
                    </a:cubicBezTo>
                    <a:cubicBezTo>
                      <a:pt x="884" y="1387"/>
                      <a:pt x="949" y="1343"/>
                      <a:pt x="1015" y="1294"/>
                    </a:cubicBezTo>
                    <a:cubicBezTo>
                      <a:pt x="1142" y="1192"/>
                      <a:pt x="1291" y="1101"/>
                      <a:pt x="1445" y="1000"/>
                    </a:cubicBezTo>
                    <a:cubicBezTo>
                      <a:pt x="1759" y="812"/>
                      <a:pt x="2119" y="628"/>
                      <a:pt x="2515" y="477"/>
                    </a:cubicBezTo>
                    <a:cubicBezTo>
                      <a:pt x="2912" y="331"/>
                      <a:pt x="3304" y="233"/>
                      <a:pt x="3665" y="169"/>
                    </a:cubicBezTo>
                    <a:cubicBezTo>
                      <a:pt x="3846" y="144"/>
                      <a:pt x="4018" y="115"/>
                      <a:pt x="4181" y="106"/>
                    </a:cubicBezTo>
                    <a:cubicBezTo>
                      <a:pt x="4263" y="101"/>
                      <a:pt x="4341" y="91"/>
                      <a:pt x="4417" y="90"/>
                    </a:cubicBezTo>
                    <a:cubicBezTo>
                      <a:pt x="4490" y="89"/>
                      <a:pt x="4562" y="88"/>
                      <a:pt x="4636" y="86"/>
                    </a:cubicBezTo>
                    <a:cubicBezTo>
                      <a:pt x="4639" y="86"/>
                      <a:pt x="4643" y="86"/>
                      <a:pt x="4647" y="86"/>
                    </a:cubicBezTo>
                    <a:cubicBezTo>
                      <a:pt x="5114" y="86"/>
                      <a:pt x="5428" y="133"/>
                      <a:pt x="5513" y="133"/>
                    </a:cubicBezTo>
                    <a:cubicBezTo>
                      <a:pt x="5528" y="133"/>
                      <a:pt x="5536" y="131"/>
                      <a:pt x="5537" y="128"/>
                    </a:cubicBezTo>
                    <a:cubicBezTo>
                      <a:pt x="5538" y="120"/>
                      <a:pt x="5454" y="100"/>
                      <a:pt x="5299" y="71"/>
                    </a:cubicBezTo>
                    <a:cubicBezTo>
                      <a:pt x="5222" y="56"/>
                      <a:pt x="5127" y="40"/>
                      <a:pt x="5015" y="31"/>
                    </a:cubicBezTo>
                    <a:cubicBezTo>
                      <a:pt x="4907" y="22"/>
                      <a:pt x="4783" y="5"/>
                      <a:pt x="4647" y="5"/>
                    </a:cubicBezTo>
                    <a:cubicBezTo>
                      <a:pt x="4643" y="5"/>
                      <a:pt x="4640" y="5"/>
                      <a:pt x="4636" y="5"/>
                    </a:cubicBezTo>
                    <a:cubicBezTo>
                      <a:pt x="4562" y="3"/>
                      <a:pt x="4488" y="2"/>
                      <a:pt x="4415" y="1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3" name="Google Shape;5263;p94"/>
              <p:cNvSpPr/>
              <p:nvPr/>
            </p:nvSpPr>
            <p:spPr>
              <a:xfrm>
                <a:off x="1771750" y="2773850"/>
                <a:ext cx="231400" cy="60000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2400" extrusionOk="0">
                    <a:moveTo>
                      <a:pt x="5019" y="0"/>
                    </a:moveTo>
                    <a:cubicBezTo>
                      <a:pt x="4993" y="0"/>
                      <a:pt x="4967" y="0"/>
                      <a:pt x="4942" y="1"/>
                    </a:cubicBezTo>
                    <a:cubicBezTo>
                      <a:pt x="4218" y="11"/>
                      <a:pt x="3535" y="124"/>
                      <a:pt x="2928" y="263"/>
                    </a:cubicBezTo>
                    <a:cubicBezTo>
                      <a:pt x="2319" y="401"/>
                      <a:pt x="1781" y="572"/>
                      <a:pt x="1343" y="748"/>
                    </a:cubicBezTo>
                    <a:cubicBezTo>
                      <a:pt x="904" y="923"/>
                      <a:pt x="567" y="1106"/>
                      <a:pt x="340" y="1242"/>
                    </a:cubicBezTo>
                    <a:cubicBezTo>
                      <a:pt x="228" y="1311"/>
                      <a:pt x="142" y="1367"/>
                      <a:pt x="86" y="1408"/>
                    </a:cubicBezTo>
                    <a:cubicBezTo>
                      <a:pt x="30" y="1448"/>
                      <a:pt x="1" y="1472"/>
                      <a:pt x="3" y="1474"/>
                    </a:cubicBezTo>
                    <a:cubicBezTo>
                      <a:pt x="4" y="1475"/>
                      <a:pt x="4" y="1475"/>
                      <a:pt x="5" y="1475"/>
                    </a:cubicBezTo>
                    <a:cubicBezTo>
                      <a:pt x="21" y="1475"/>
                      <a:pt x="143" y="1400"/>
                      <a:pt x="362" y="1281"/>
                    </a:cubicBezTo>
                    <a:cubicBezTo>
                      <a:pt x="594" y="1158"/>
                      <a:pt x="934" y="988"/>
                      <a:pt x="1372" y="824"/>
                    </a:cubicBezTo>
                    <a:cubicBezTo>
                      <a:pt x="1810" y="659"/>
                      <a:pt x="2345" y="498"/>
                      <a:pt x="2951" y="366"/>
                    </a:cubicBezTo>
                    <a:cubicBezTo>
                      <a:pt x="3555" y="235"/>
                      <a:pt x="4230" y="126"/>
                      <a:pt x="4943" y="116"/>
                    </a:cubicBezTo>
                    <a:cubicBezTo>
                      <a:pt x="4969" y="116"/>
                      <a:pt x="4995" y="115"/>
                      <a:pt x="5021" y="115"/>
                    </a:cubicBezTo>
                    <a:cubicBezTo>
                      <a:pt x="5704" y="115"/>
                      <a:pt x="6356" y="214"/>
                      <a:pt x="6914" y="412"/>
                    </a:cubicBezTo>
                    <a:cubicBezTo>
                      <a:pt x="7496" y="615"/>
                      <a:pt x="7972" y="916"/>
                      <a:pt x="8325" y="1217"/>
                    </a:cubicBezTo>
                    <a:cubicBezTo>
                      <a:pt x="8680" y="1521"/>
                      <a:pt x="8908" y="1826"/>
                      <a:pt x="9046" y="2047"/>
                    </a:cubicBezTo>
                    <a:cubicBezTo>
                      <a:pt x="9076" y="2098"/>
                      <a:pt x="9107" y="2147"/>
                      <a:pt x="9136" y="2197"/>
                    </a:cubicBezTo>
                    <a:cubicBezTo>
                      <a:pt x="9156" y="2234"/>
                      <a:pt x="9177" y="2272"/>
                      <a:pt x="9197" y="2308"/>
                    </a:cubicBezTo>
                    <a:cubicBezTo>
                      <a:pt x="9228" y="2368"/>
                      <a:pt x="9247" y="2399"/>
                      <a:pt x="9251" y="2399"/>
                    </a:cubicBezTo>
                    <a:cubicBezTo>
                      <a:pt x="9251" y="2399"/>
                      <a:pt x="9252" y="2399"/>
                      <a:pt x="9252" y="2399"/>
                    </a:cubicBezTo>
                    <a:cubicBezTo>
                      <a:pt x="9256" y="2397"/>
                      <a:pt x="9244" y="2363"/>
                      <a:pt x="9218" y="2299"/>
                    </a:cubicBezTo>
                    <a:cubicBezTo>
                      <a:pt x="9204" y="2266"/>
                      <a:pt x="9188" y="2226"/>
                      <a:pt x="9166" y="2180"/>
                    </a:cubicBezTo>
                    <a:cubicBezTo>
                      <a:pt x="9140" y="2128"/>
                      <a:pt x="9112" y="2077"/>
                      <a:pt x="9085" y="2025"/>
                    </a:cubicBezTo>
                    <a:cubicBezTo>
                      <a:pt x="8956" y="1793"/>
                      <a:pt x="8734" y="1474"/>
                      <a:pt x="8379" y="1156"/>
                    </a:cubicBezTo>
                    <a:cubicBezTo>
                      <a:pt x="8026" y="840"/>
                      <a:pt x="7543" y="525"/>
                      <a:pt x="6950" y="311"/>
                    </a:cubicBezTo>
                    <a:cubicBezTo>
                      <a:pt x="6379" y="103"/>
                      <a:pt x="5714" y="0"/>
                      <a:pt x="5019" y="0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4" name="Google Shape;5264;p94"/>
              <p:cNvSpPr/>
              <p:nvPr/>
            </p:nvSpPr>
            <p:spPr>
              <a:xfrm>
                <a:off x="1764500" y="2820900"/>
                <a:ext cx="625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144" extrusionOk="0">
                    <a:moveTo>
                      <a:pt x="13" y="1"/>
                    </a:moveTo>
                    <a:cubicBezTo>
                      <a:pt x="13" y="1"/>
                      <a:pt x="13" y="1"/>
                      <a:pt x="12" y="1"/>
                    </a:cubicBezTo>
                    <a:cubicBezTo>
                      <a:pt x="0" y="4"/>
                      <a:pt x="37" y="196"/>
                      <a:pt x="200" y="460"/>
                    </a:cubicBezTo>
                    <a:cubicBezTo>
                      <a:pt x="361" y="726"/>
                      <a:pt x="649" y="1044"/>
                      <a:pt x="1007" y="1345"/>
                    </a:cubicBezTo>
                    <a:cubicBezTo>
                      <a:pt x="1366" y="1646"/>
                      <a:pt x="1737" y="1861"/>
                      <a:pt x="2017" y="1985"/>
                    </a:cubicBezTo>
                    <a:cubicBezTo>
                      <a:pt x="2265" y="2097"/>
                      <a:pt x="2439" y="2143"/>
                      <a:pt x="2478" y="2143"/>
                    </a:cubicBezTo>
                    <a:cubicBezTo>
                      <a:pt x="2483" y="2143"/>
                      <a:pt x="2486" y="2143"/>
                      <a:pt x="2487" y="2141"/>
                    </a:cubicBezTo>
                    <a:cubicBezTo>
                      <a:pt x="2501" y="2111"/>
                      <a:pt x="1784" y="1853"/>
                      <a:pt x="1081" y="1257"/>
                    </a:cubicBezTo>
                    <a:cubicBezTo>
                      <a:pt x="730" y="962"/>
                      <a:pt x="441" y="659"/>
                      <a:pt x="268" y="416"/>
                    </a:cubicBezTo>
                    <a:cubicBezTo>
                      <a:pt x="97" y="177"/>
                      <a:pt x="32" y="1"/>
                      <a:pt x="13" y="1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5" name="Google Shape;5265;p94"/>
              <p:cNvSpPr/>
              <p:nvPr/>
            </p:nvSpPr>
            <p:spPr>
              <a:xfrm>
                <a:off x="1787975" y="2805250"/>
                <a:ext cx="191275" cy="32675"/>
              </a:xfrm>
              <a:custGeom>
                <a:avLst/>
                <a:gdLst/>
                <a:ahLst/>
                <a:cxnLst/>
                <a:rect l="l" t="t" r="r" b="b"/>
                <a:pathLst>
                  <a:path w="7651" h="1307" extrusionOk="0">
                    <a:moveTo>
                      <a:pt x="3574" y="1"/>
                    </a:moveTo>
                    <a:cubicBezTo>
                      <a:pt x="2599" y="1"/>
                      <a:pt x="1730" y="176"/>
                      <a:pt x="1107" y="353"/>
                    </a:cubicBezTo>
                    <a:cubicBezTo>
                      <a:pt x="758" y="452"/>
                      <a:pt x="481" y="548"/>
                      <a:pt x="291" y="622"/>
                    </a:cubicBezTo>
                    <a:cubicBezTo>
                      <a:pt x="103" y="694"/>
                      <a:pt x="1" y="741"/>
                      <a:pt x="3" y="748"/>
                    </a:cubicBezTo>
                    <a:cubicBezTo>
                      <a:pt x="3" y="749"/>
                      <a:pt x="5" y="750"/>
                      <a:pt x="7" y="750"/>
                    </a:cubicBezTo>
                    <a:cubicBezTo>
                      <a:pt x="29" y="750"/>
                      <a:pt x="132" y="718"/>
                      <a:pt x="306" y="664"/>
                    </a:cubicBezTo>
                    <a:cubicBezTo>
                      <a:pt x="499" y="603"/>
                      <a:pt x="778" y="520"/>
                      <a:pt x="1128" y="432"/>
                    </a:cubicBezTo>
                    <a:cubicBezTo>
                      <a:pt x="1748" y="275"/>
                      <a:pt x="2601" y="116"/>
                      <a:pt x="3555" y="116"/>
                    </a:cubicBezTo>
                    <a:cubicBezTo>
                      <a:pt x="3671" y="116"/>
                      <a:pt x="3789" y="118"/>
                      <a:pt x="3908" y="123"/>
                    </a:cubicBezTo>
                    <a:cubicBezTo>
                      <a:pt x="5004" y="169"/>
                      <a:pt x="5972" y="452"/>
                      <a:pt x="6622" y="752"/>
                    </a:cubicBezTo>
                    <a:cubicBezTo>
                      <a:pt x="7256" y="1039"/>
                      <a:pt x="7610" y="1306"/>
                      <a:pt x="7645" y="1306"/>
                    </a:cubicBezTo>
                    <a:cubicBezTo>
                      <a:pt x="7646" y="1306"/>
                      <a:pt x="7647" y="1306"/>
                      <a:pt x="7647" y="1305"/>
                    </a:cubicBezTo>
                    <a:cubicBezTo>
                      <a:pt x="7651" y="1300"/>
                      <a:pt x="7566" y="1227"/>
                      <a:pt x="7400" y="1110"/>
                    </a:cubicBezTo>
                    <a:cubicBezTo>
                      <a:pt x="7234" y="993"/>
                      <a:pt x="6984" y="837"/>
                      <a:pt x="6657" y="679"/>
                    </a:cubicBezTo>
                    <a:cubicBezTo>
                      <a:pt x="6007" y="356"/>
                      <a:pt x="5025" y="53"/>
                      <a:pt x="3913" y="8"/>
                    </a:cubicBezTo>
                    <a:cubicBezTo>
                      <a:pt x="3799" y="3"/>
                      <a:pt x="3686" y="1"/>
                      <a:pt x="3574" y="1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6" name="Google Shape;5266;p94"/>
              <p:cNvSpPr/>
              <p:nvPr/>
            </p:nvSpPr>
            <p:spPr>
              <a:xfrm>
                <a:off x="1807775" y="2835825"/>
                <a:ext cx="140675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46" extrusionOk="0">
                    <a:moveTo>
                      <a:pt x="14" y="0"/>
                    </a:moveTo>
                    <a:cubicBezTo>
                      <a:pt x="7" y="0"/>
                      <a:pt x="3" y="1"/>
                      <a:pt x="2" y="3"/>
                    </a:cubicBezTo>
                    <a:cubicBezTo>
                      <a:pt x="0" y="9"/>
                      <a:pt x="75" y="40"/>
                      <a:pt x="215" y="71"/>
                    </a:cubicBezTo>
                    <a:cubicBezTo>
                      <a:pt x="357" y="104"/>
                      <a:pt x="564" y="138"/>
                      <a:pt x="821" y="153"/>
                    </a:cubicBezTo>
                    <a:cubicBezTo>
                      <a:pt x="955" y="163"/>
                      <a:pt x="1101" y="166"/>
                      <a:pt x="1258" y="166"/>
                    </a:cubicBezTo>
                    <a:cubicBezTo>
                      <a:pt x="1531" y="166"/>
                      <a:pt x="1835" y="157"/>
                      <a:pt x="2161" y="157"/>
                    </a:cubicBezTo>
                    <a:cubicBezTo>
                      <a:pt x="2374" y="157"/>
                      <a:pt x="2596" y="161"/>
                      <a:pt x="2824" y="173"/>
                    </a:cubicBezTo>
                    <a:cubicBezTo>
                      <a:pt x="3604" y="208"/>
                      <a:pt x="4304" y="309"/>
                      <a:pt x="4807" y="398"/>
                    </a:cubicBezTo>
                    <a:cubicBezTo>
                      <a:pt x="5261" y="477"/>
                      <a:pt x="5557" y="545"/>
                      <a:pt x="5614" y="545"/>
                    </a:cubicBezTo>
                    <a:cubicBezTo>
                      <a:pt x="5620" y="545"/>
                      <a:pt x="5624" y="544"/>
                      <a:pt x="5624" y="543"/>
                    </a:cubicBezTo>
                    <a:cubicBezTo>
                      <a:pt x="5626" y="535"/>
                      <a:pt x="5551" y="509"/>
                      <a:pt x="5414" y="467"/>
                    </a:cubicBezTo>
                    <a:cubicBezTo>
                      <a:pt x="5276" y="427"/>
                      <a:pt x="5074" y="371"/>
                      <a:pt x="4823" y="317"/>
                    </a:cubicBezTo>
                    <a:cubicBezTo>
                      <a:pt x="4321" y="207"/>
                      <a:pt x="3616" y="94"/>
                      <a:pt x="2830" y="58"/>
                    </a:cubicBezTo>
                    <a:cubicBezTo>
                      <a:pt x="2645" y="48"/>
                      <a:pt x="2464" y="44"/>
                      <a:pt x="2289" y="44"/>
                    </a:cubicBezTo>
                    <a:cubicBezTo>
                      <a:pt x="1794" y="44"/>
                      <a:pt x="1347" y="74"/>
                      <a:pt x="983" y="74"/>
                    </a:cubicBezTo>
                    <a:cubicBezTo>
                      <a:pt x="928" y="74"/>
                      <a:pt x="875" y="74"/>
                      <a:pt x="825" y="72"/>
                    </a:cubicBezTo>
                    <a:cubicBezTo>
                      <a:pt x="369" y="65"/>
                      <a:pt x="74" y="0"/>
                      <a:pt x="14" y="0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7" name="Google Shape;5267;p94"/>
              <p:cNvSpPr/>
              <p:nvPr/>
            </p:nvSpPr>
            <p:spPr>
              <a:xfrm>
                <a:off x="2002725" y="2840800"/>
                <a:ext cx="6850" cy="8095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3238" extrusionOk="0"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0" y="6"/>
                      <a:pt x="84" y="726"/>
                      <a:pt x="133" y="1618"/>
                    </a:cubicBezTo>
                    <a:cubicBezTo>
                      <a:pt x="185" y="2511"/>
                      <a:pt x="182" y="3236"/>
                      <a:pt x="215" y="3237"/>
                    </a:cubicBezTo>
                    <a:cubicBezTo>
                      <a:pt x="231" y="3237"/>
                      <a:pt x="251" y="3056"/>
                      <a:pt x="262" y="2762"/>
                    </a:cubicBezTo>
                    <a:cubicBezTo>
                      <a:pt x="274" y="2468"/>
                      <a:pt x="274" y="2060"/>
                      <a:pt x="248" y="1611"/>
                    </a:cubicBezTo>
                    <a:cubicBezTo>
                      <a:pt x="223" y="1164"/>
                      <a:pt x="178" y="758"/>
                      <a:pt x="133" y="468"/>
                    </a:cubicBezTo>
                    <a:cubicBezTo>
                      <a:pt x="90" y="177"/>
                      <a:pt x="49" y="0"/>
                      <a:pt x="34" y="0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8" name="Google Shape;5268;p94"/>
              <p:cNvSpPr/>
              <p:nvPr/>
            </p:nvSpPr>
            <p:spPr>
              <a:xfrm>
                <a:off x="1986850" y="2855075"/>
                <a:ext cx="91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364" h="2227" extrusionOk="0">
                    <a:moveTo>
                      <a:pt x="34" y="0"/>
                    </a:moveTo>
                    <a:cubicBezTo>
                      <a:pt x="33" y="0"/>
                      <a:pt x="33" y="0"/>
                      <a:pt x="33" y="1"/>
                    </a:cubicBezTo>
                    <a:cubicBezTo>
                      <a:pt x="1" y="8"/>
                      <a:pt x="90" y="502"/>
                      <a:pt x="168" y="1115"/>
                    </a:cubicBezTo>
                    <a:cubicBezTo>
                      <a:pt x="249" y="1726"/>
                      <a:pt x="288" y="2226"/>
                      <a:pt x="321" y="2226"/>
                    </a:cubicBezTo>
                    <a:cubicBezTo>
                      <a:pt x="321" y="2226"/>
                      <a:pt x="321" y="2226"/>
                      <a:pt x="321" y="2226"/>
                    </a:cubicBezTo>
                    <a:cubicBezTo>
                      <a:pt x="352" y="2225"/>
                      <a:pt x="364" y="1718"/>
                      <a:pt x="283" y="1100"/>
                    </a:cubicBezTo>
                    <a:cubicBezTo>
                      <a:pt x="204" y="485"/>
                      <a:pt x="65" y="0"/>
                      <a:pt x="34" y="0"/>
                    </a:cubicBezTo>
                    <a:close/>
                  </a:path>
                </a:pathLst>
              </a:custGeom>
              <a:solidFill>
                <a:srgbClr val="A336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9" name="Google Shape;5269;p94"/>
              <p:cNvSpPr/>
              <p:nvPr/>
            </p:nvSpPr>
            <p:spPr>
              <a:xfrm>
                <a:off x="1711025" y="2898175"/>
                <a:ext cx="318275" cy="106650"/>
              </a:xfrm>
              <a:custGeom>
                <a:avLst/>
                <a:gdLst/>
                <a:ahLst/>
                <a:cxnLst/>
                <a:rect l="l" t="t" r="r" b="b"/>
                <a:pathLst>
                  <a:path w="12731" h="4266" extrusionOk="0">
                    <a:moveTo>
                      <a:pt x="3849" y="213"/>
                    </a:moveTo>
                    <a:cubicBezTo>
                      <a:pt x="4721" y="213"/>
                      <a:pt x="5458" y="798"/>
                      <a:pt x="5691" y="1595"/>
                    </a:cubicBezTo>
                    <a:cubicBezTo>
                      <a:pt x="5689" y="1596"/>
                      <a:pt x="5687" y="1598"/>
                      <a:pt x="5687" y="1599"/>
                    </a:cubicBezTo>
                    <a:lnTo>
                      <a:pt x="5694" y="1608"/>
                    </a:lnTo>
                    <a:cubicBezTo>
                      <a:pt x="5742" y="1774"/>
                      <a:pt x="5769" y="1951"/>
                      <a:pt x="5769" y="2133"/>
                    </a:cubicBezTo>
                    <a:cubicBezTo>
                      <a:pt x="5769" y="3191"/>
                      <a:pt x="4908" y="4052"/>
                      <a:pt x="3849" y="4052"/>
                    </a:cubicBezTo>
                    <a:cubicBezTo>
                      <a:pt x="2791" y="4052"/>
                      <a:pt x="1930" y="3191"/>
                      <a:pt x="1930" y="2133"/>
                    </a:cubicBezTo>
                    <a:cubicBezTo>
                      <a:pt x="1930" y="1075"/>
                      <a:pt x="2791" y="213"/>
                      <a:pt x="3849" y="213"/>
                    </a:cubicBezTo>
                    <a:close/>
                    <a:moveTo>
                      <a:pt x="8825" y="213"/>
                    </a:moveTo>
                    <a:cubicBezTo>
                      <a:pt x="9884" y="213"/>
                      <a:pt x="10745" y="1075"/>
                      <a:pt x="10745" y="2133"/>
                    </a:cubicBezTo>
                    <a:cubicBezTo>
                      <a:pt x="10745" y="3191"/>
                      <a:pt x="9884" y="4052"/>
                      <a:pt x="8825" y="4052"/>
                    </a:cubicBezTo>
                    <a:cubicBezTo>
                      <a:pt x="7767" y="4052"/>
                      <a:pt x="6906" y="3191"/>
                      <a:pt x="6906" y="2133"/>
                    </a:cubicBezTo>
                    <a:cubicBezTo>
                      <a:pt x="6906" y="1075"/>
                      <a:pt x="7767" y="213"/>
                      <a:pt x="8825" y="213"/>
                    </a:cubicBezTo>
                    <a:close/>
                    <a:moveTo>
                      <a:pt x="3849" y="1"/>
                    </a:moveTo>
                    <a:cubicBezTo>
                      <a:pt x="3071" y="1"/>
                      <a:pt x="2390" y="421"/>
                      <a:pt x="2019" y="1046"/>
                    </a:cubicBezTo>
                    <a:lnTo>
                      <a:pt x="90" y="1596"/>
                    </a:lnTo>
                    <a:cubicBezTo>
                      <a:pt x="34" y="1613"/>
                      <a:pt x="1" y="1671"/>
                      <a:pt x="17" y="1728"/>
                    </a:cubicBezTo>
                    <a:cubicBezTo>
                      <a:pt x="30" y="1775"/>
                      <a:pt x="73" y="1806"/>
                      <a:pt x="119" y="1806"/>
                    </a:cubicBezTo>
                    <a:cubicBezTo>
                      <a:pt x="129" y="1806"/>
                      <a:pt x="139" y="1804"/>
                      <a:pt x="148" y="1801"/>
                    </a:cubicBezTo>
                    <a:lnTo>
                      <a:pt x="1884" y="1306"/>
                    </a:lnTo>
                    <a:lnTo>
                      <a:pt x="1884" y="1306"/>
                    </a:lnTo>
                    <a:cubicBezTo>
                      <a:pt x="1777" y="1560"/>
                      <a:pt x="1717" y="1840"/>
                      <a:pt x="1717" y="2133"/>
                    </a:cubicBezTo>
                    <a:cubicBezTo>
                      <a:pt x="1717" y="3308"/>
                      <a:pt x="2673" y="4265"/>
                      <a:pt x="3849" y="4265"/>
                    </a:cubicBezTo>
                    <a:cubicBezTo>
                      <a:pt x="5026" y="4265"/>
                      <a:pt x="5982" y="3308"/>
                      <a:pt x="5982" y="2133"/>
                    </a:cubicBezTo>
                    <a:cubicBezTo>
                      <a:pt x="5982" y="1977"/>
                      <a:pt x="5964" y="1825"/>
                      <a:pt x="5932" y="1678"/>
                    </a:cubicBezTo>
                    <a:cubicBezTo>
                      <a:pt x="6023" y="1619"/>
                      <a:pt x="6167" y="1547"/>
                      <a:pt x="6334" y="1547"/>
                    </a:cubicBezTo>
                    <a:cubicBezTo>
                      <a:pt x="6460" y="1547"/>
                      <a:pt x="6598" y="1588"/>
                      <a:pt x="6736" y="1704"/>
                    </a:cubicBezTo>
                    <a:cubicBezTo>
                      <a:pt x="6708" y="1843"/>
                      <a:pt x="6693" y="1986"/>
                      <a:pt x="6693" y="2133"/>
                    </a:cubicBezTo>
                    <a:cubicBezTo>
                      <a:pt x="6693" y="3308"/>
                      <a:pt x="7649" y="4265"/>
                      <a:pt x="8825" y="4265"/>
                    </a:cubicBezTo>
                    <a:cubicBezTo>
                      <a:pt x="10002" y="4265"/>
                      <a:pt x="10958" y="3308"/>
                      <a:pt x="10958" y="2133"/>
                    </a:cubicBezTo>
                    <a:cubicBezTo>
                      <a:pt x="10958" y="1833"/>
                      <a:pt x="10895" y="1547"/>
                      <a:pt x="10782" y="1287"/>
                    </a:cubicBezTo>
                    <a:lnTo>
                      <a:pt x="10782" y="1287"/>
                    </a:lnTo>
                    <a:lnTo>
                      <a:pt x="12583" y="1801"/>
                    </a:lnTo>
                    <a:cubicBezTo>
                      <a:pt x="12592" y="1804"/>
                      <a:pt x="12602" y="1806"/>
                      <a:pt x="12612" y="1806"/>
                    </a:cubicBezTo>
                    <a:cubicBezTo>
                      <a:pt x="12659" y="1806"/>
                      <a:pt x="12701" y="1775"/>
                      <a:pt x="12714" y="1728"/>
                    </a:cubicBezTo>
                    <a:cubicBezTo>
                      <a:pt x="12730" y="1671"/>
                      <a:pt x="12698" y="1613"/>
                      <a:pt x="12641" y="1596"/>
                    </a:cubicBezTo>
                    <a:lnTo>
                      <a:pt x="10691" y="1040"/>
                    </a:lnTo>
                    <a:cubicBezTo>
                      <a:pt x="10681" y="1037"/>
                      <a:pt x="10671" y="1036"/>
                      <a:pt x="10660" y="1036"/>
                    </a:cubicBezTo>
                    <a:cubicBezTo>
                      <a:pt x="10657" y="1036"/>
                      <a:pt x="10654" y="1036"/>
                      <a:pt x="10651" y="1037"/>
                    </a:cubicBezTo>
                    <a:cubicBezTo>
                      <a:pt x="10277" y="417"/>
                      <a:pt x="9600" y="1"/>
                      <a:pt x="8825" y="1"/>
                    </a:cubicBezTo>
                    <a:cubicBezTo>
                      <a:pt x="7877" y="1"/>
                      <a:pt x="7072" y="624"/>
                      <a:pt x="6795" y="1481"/>
                    </a:cubicBezTo>
                    <a:cubicBezTo>
                      <a:pt x="6642" y="1375"/>
                      <a:pt x="6485" y="1334"/>
                      <a:pt x="6337" y="1334"/>
                    </a:cubicBezTo>
                    <a:cubicBezTo>
                      <a:pt x="6163" y="1334"/>
                      <a:pt x="6002" y="1391"/>
                      <a:pt x="5873" y="1464"/>
                    </a:cubicBezTo>
                    <a:cubicBezTo>
                      <a:pt x="5591" y="616"/>
                      <a:pt x="4792" y="1"/>
                      <a:pt x="3849" y="1"/>
                    </a:cubicBezTo>
                    <a:close/>
                  </a:path>
                </a:pathLst>
              </a:custGeom>
              <a:solidFill>
                <a:srgbClr val="FFD3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70" name="Google Shape;5270;p94"/>
              <p:cNvSpPr/>
              <p:nvPr/>
            </p:nvSpPr>
            <p:spPr>
              <a:xfrm>
                <a:off x="1718300" y="2741700"/>
                <a:ext cx="293150" cy="213875"/>
              </a:xfrm>
              <a:custGeom>
                <a:avLst/>
                <a:gdLst/>
                <a:ahLst/>
                <a:cxnLst/>
                <a:rect l="l" t="t" r="r" b="b"/>
                <a:pathLst>
                  <a:path w="11726" h="8555" extrusionOk="0">
                    <a:moveTo>
                      <a:pt x="6561" y="0"/>
                    </a:moveTo>
                    <a:cubicBezTo>
                      <a:pt x="6231" y="0"/>
                      <a:pt x="5901" y="21"/>
                      <a:pt x="5575" y="60"/>
                    </a:cubicBezTo>
                    <a:cubicBezTo>
                      <a:pt x="4598" y="176"/>
                      <a:pt x="3594" y="310"/>
                      <a:pt x="2723" y="811"/>
                    </a:cubicBezTo>
                    <a:cubicBezTo>
                      <a:pt x="2021" y="1215"/>
                      <a:pt x="1430" y="1863"/>
                      <a:pt x="1235" y="2650"/>
                    </a:cubicBezTo>
                    <a:cubicBezTo>
                      <a:pt x="1181" y="2643"/>
                      <a:pt x="1129" y="2640"/>
                      <a:pt x="1081" y="2640"/>
                    </a:cubicBezTo>
                    <a:cubicBezTo>
                      <a:pt x="441" y="2640"/>
                      <a:pt x="311" y="3194"/>
                      <a:pt x="230" y="3761"/>
                    </a:cubicBezTo>
                    <a:cubicBezTo>
                      <a:pt x="0" y="5363"/>
                      <a:pt x="149" y="7019"/>
                      <a:pt x="660" y="8555"/>
                    </a:cubicBezTo>
                    <a:lnTo>
                      <a:pt x="764" y="8554"/>
                    </a:lnTo>
                    <a:cubicBezTo>
                      <a:pt x="750" y="8447"/>
                      <a:pt x="741" y="8341"/>
                      <a:pt x="732" y="8234"/>
                    </a:cubicBezTo>
                    <a:cubicBezTo>
                      <a:pt x="663" y="7393"/>
                      <a:pt x="600" y="6547"/>
                      <a:pt x="695" y="5709"/>
                    </a:cubicBezTo>
                    <a:cubicBezTo>
                      <a:pt x="764" y="5103"/>
                      <a:pt x="771" y="3752"/>
                      <a:pt x="1604" y="3744"/>
                    </a:cubicBezTo>
                    <a:cubicBezTo>
                      <a:pt x="1673" y="2909"/>
                      <a:pt x="2308" y="2200"/>
                      <a:pt x="3062" y="1831"/>
                    </a:cubicBezTo>
                    <a:cubicBezTo>
                      <a:pt x="3814" y="1462"/>
                      <a:pt x="4673" y="1378"/>
                      <a:pt x="5511" y="1344"/>
                    </a:cubicBezTo>
                    <a:cubicBezTo>
                      <a:pt x="5771" y="1334"/>
                      <a:pt x="6033" y="1327"/>
                      <a:pt x="6295" y="1327"/>
                    </a:cubicBezTo>
                    <a:cubicBezTo>
                      <a:pt x="7367" y="1327"/>
                      <a:pt x="8441" y="1432"/>
                      <a:pt x="9456" y="1766"/>
                    </a:cubicBezTo>
                    <a:cubicBezTo>
                      <a:pt x="10295" y="2042"/>
                      <a:pt x="11093" y="2491"/>
                      <a:pt x="11726" y="3100"/>
                    </a:cubicBezTo>
                    <a:cubicBezTo>
                      <a:pt x="11408" y="2113"/>
                      <a:pt x="10537" y="1205"/>
                      <a:pt x="9668" y="735"/>
                    </a:cubicBezTo>
                    <a:cubicBezTo>
                      <a:pt x="8715" y="219"/>
                      <a:pt x="7638" y="0"/>
                      <a:pt x="6561" y="0"/>
                    </a:cubicBezTo>
                    <a:close/>
                  </a:path>
                </a:pathLst>
              </a:custGeom>
              <a:solidFill>
                <a:srgbClr val="9B47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pic>
        <p:nvPicPr>
          <p:cNvPr id="77" name="Picture 76" descr="Screenshot (370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635" y="3988435"/>
            <a:ext cx="1108075" cy="1213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45" name="Shape 5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6" name="Google Shape;5746;p99"/>
          <p:cNvGrpSpPr/>
          <p:nvPr/>
        </p:nvGrpSpPr>
        <p:grpSpPr>
          <a:xfrm>
            <a:off x="1052918" y="1991491"/>
            <a:ext cx="1434065" cy="2112202"/>
            <a:chOff x="2903825" y="2119650"/>
            <a:chExt cx="623100" cy="917750"/>
          </a:xfrm>
        </p:grpSpPr>
        <p:sp>
          <p:nvSpPr>
            <p:cNvPr id="5747" name="Google Shape;5747;p99"/>
            <p:cNvSpPr/>
            <p:nvPr/>
          </p:nvSpPr>
          <p:spPr>
            <a:xfrm>
              <a:off x="2903825" y="2119650"/>
              <a:ext cx="623100" cy="917750"/>
            </a:xfrm>
            <a:custGeom>
              <a:avLst/>
              <a:gdLst/>
              <a:ahLst/>
              <a:cxnLst/>
              <a:rect l="l" t="t" r="r" b="b"/>
              <a:pathLst>
                <a:path w="24924" h="36710" extrusionOk="0">
                  <a:moveTo>
                    <a:pt x="3392" y="0"/>
                  </a:moveTo>
                  <a:cubicBezTo>
                    <a:pt x="1527" y="0"/>
                    <a:pt x="0" y="1526"/>
                    <a:pt x="0" y="3392"/>
                  </a:cubicBezTo>
                  <a:lnTo>
                    <a:pt x="0" y="33318"/>
                  </a:lnTo>
                  <a:cubicBezTo>
                    <a:pt x="0" y="35184"/>
                    <a:pt x="1527" y="36710"/>
                    <a:pt x="3392" y="36710"/>
                  </a:cubicBezTo>
                  <a:lnTo>
                    <a:pt x="21532" y="36710"/>
                  </a:lnTo>
                  <a:cubicBezTo>
                    <a:pt x="23398" y="36710"/>
                    <a:pt x="24924" y="35184"/>
                    <a:pt x="24924" y="33318"/>
                  </a:cubicBezTo>
                  <a:lnTo>
                    <a:pt x="24924" y="3392"/>
                  </a:lnTo>
                  <a:cubicBezTo>
                    <a:pt x="24924" y="1526"/>
                    <a:pt x="23398" y="0"/>
                    <a:pt x="21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85725" dist="76200" dir="7860000" algn="bl" rotWithShape="0">
                <a:srgbClr val="000000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8" name="Google Shape;5748;p99"/>
            <p:cNvSpPr/>
            <p:nvPr/>
          </p:nvSpPr>
          <p:spPr>
            <a:xfrm>
              <a:off x="2903825" y="2858150"/>
              <a:ext cx="623100" cy="179250"/>
            </a:xfrm>
            <a:custGeom>
              <a:avLst/>
              <a:gdLst/>
              <a:ahLst/>
              <a:cxnLst/>
              <a:rect l="l" t="t" r="r" b="b"/>
              <a:pathLst>
                <a:path w="24924" h="7170" extrusionOk="0">
                  <a:moveTo>
                    <a:pt x="0" y="0"/>
                  </a:moveTo>
                  <a:lnTo>
                    <a:pt x="0" y="3778"/>
                  </a:lnTo>
                  <a:cubicBezTo>
                    <a:pt x="0" y="5644"/>
                    <a:pt x="1527" y="7170"/>
                    <a:pt x="3392" y="7170"/>
                  </a:cubicBezTo>
                  <a:lnTo>
                    <a:pt x="21532" y="7170"/>
                  </a:lnTo>
                  <a:cubicBezTo>
                    <a:pt x="23398" y="7170"/>
                    <a:pt x="24924" y="5644"/>
                    <a:pt x="24924" y="3778"/>
                  </a:cubicBezTo>
                  <a:lnTo>
                    <a:pt x="24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49" name="Google Shape;5749;p99"/>
          <p:cNvGrpSpPr/>
          <p:nvPr/>
        </p:nvGrpSpPr>
        <p:grpSpPr>
          <a:xfrm>
            <a:off x="2920918" y="1591816"/>
            <a:ext cx="1434065" cy="2112202"/>
            <a:chOff x="2903825" y="2119650"/>
            <a:chExt cx="623100" cy="917750"/>
          </a:xfrm>
        </p:grpSpPr>
        <p:sp>
          <p:nvSpPr>
            <p:cNvPr id="5750" name="Google Shape;5750;p99"/>
            <p:cNvSpPr/>
            <p:nvPr/>
          </p:nvSpPr>
          <p:spPr>
            <a:xfrm>
              <a:off x="2903825" y="2119650"/>
              <a:ext cx="623100" cy="917750"/>
            </a:xfrm>
            <a:custGeom>
              <a:avLst/>
              <a:gdLst/>
              <a:ahLst/>
              <a:cxnLst/>
              <a:rect l="l" t="t" r="r" b="b"/>
              <a:pathLst>
                <a:path w="24924" h="36710" extrusionOk="0">
                  <a:moveTo>
                    <a:pt x="3392" y="0"/>
                  </a:moveTo>
                  <a:cubicBezTo>
                    <a:pt x="1527" y="0"/>
                    <a:pt x="0" y="1526"/>
                    <a:pt x="0" y="3392"/>
                  </a:cubicBezTo>
                  <a:lnTo>
                    <a:pt x="0" y="33318"/>
                  </a:lnTo>
                  <a:cubicBezTo>
                    <a:pt x="0" y="35184"/>
                    <a:pt x="1527" y="36710"/>
                    <a:pt x="3392" y="36710"/>
                  </a:cubicBezTo>
                  <a:lnTo>
                    <a:pt x="21532" y="36710"/>
                  </a:lnTo>
                  <a:cubicBezTo>
                    <a:pt x="23398" y="36710"/>
                    <a:pt x="24924" y="35184"/>
                    <a:pt x="24924" y="33318"/>
                  </a:cubicBezTo>
                  <a:lnTo>
                    <a:pt x="24924" y="3392"/>
                  </a:lnTo>
                  <a:cubicBezTo>
                    <a:pt x="24924" y="1526"/>
                    <a:pt x="23398" y="0"/>
                    <a:pt x="21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85725" dist="76200" dir="7860000" algn="bl" rotWithShape="0">
                <a:srgbClr val="000000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1" name="Google Shape;5751;p99"/>
            <p:cNvSpPr/>
            <p:nvPr/>
          </p:nvSpPr>
          <p:spPr>
            <a:xfrm>
              <a:off x="2903825" y="2858150"/>
              <a:ext cx="623100" cy="179250"/>
            </a:xfrm>
            <a:custGeom>
              <a:avLst/>
              <a:gdLst/>
              <a:ahLst/>
              <a:cxnLst/>
              <a:rect l="l" t="t" r="r" b="b"/>
              <a:pathLst>
                <a:path w="24924" h="7170" extrusionOk="0">
                  <a:moveTo>
                    <a:pt x="0" y="0"/>
                  </a:moveTo>
                  <a:lnTo>
                    <a:pt x="0" y="3778"/>
                  </a:lnTo>
                  <a:cubicBezTo>
                    <a:pt x="0" y="5644"/>
                    <a:pt x="1527" y="7170"/>
                    <a:pt x="3392" y="7170"/>
                  </a:cubicBezTo>
                  <a:lnTo>
                    <a:pt x="21532" y="7170"/>
                  </a:lnTo>
                  <a:cubicBezTo>
                    <a:pt x="23398" y="7170"/>
                    <a:pt x="24924" y="5644"/>
                    <a:pt x="24924" y="3778"/>
                  </a:cubicBezTo>
                  <a:lnTo>
                    <a:pt x="24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52" name="Google Shape;5752;p99"/>
          <p:cNvGrpSpPr/>
          <p:nvPr/>
        </p:nvGrpSpPr>
        <p:grpSpPr>
          <a:xfrm>
            <a:off x="6656993" y="1591816"/>
            <a:ext cx="1434065" cy="2112202"/>
            <a:chOff x="2903825" y="2119650"/>
            <a:chExt cx="623100" cy="917750"/>
          </a:xfrm>
        </p:grpSpPr>
        <p:sp>
          <p:nvSpPr>
            <p:cNvPr id="5753" name="Google Shape;5753;p99"/>
            <p:cNvSpPr/>
            <p:nvPr/>
          </p:nvSpPr>
          <p:spPr>
            <a:xfrm>
              <a:off x="2903825" y="2119650"/>
              <a:ext cx="623100" cy="917750"/>
            </a:xfrm>
            <a:custGeom>
              <a:avLst/>
              <a:gdLst/>
              <a:ahLst/>
              <a:cxnLst/>
              <a:rect l="l" t="t" r="r" b="b"/>
              <a:pathLst>
                <a:path w="24924" h="36710" extrusionOk="0">
                  <a:moveTo>
                    <a:pt x="3392" y="0"/>
                  </a:moveTo>
                  <a:cubicBezTo>
                    <a:pt x="1527" y="0"/>
                    <a:pt x="0" y="1526"/>
                    <a:pt x="0" y="3392"/>
                  </a:cubicBezTo>
                  <a:lnTo>
                    <a:pt x="0" y="33318"/>
                  </a:lnTo>
                  <a:cubicBezTo>
                    <a:pt x="0" y="35184"/>
                    <a:pt x="1527" y="36710"/>
                    <a:pt x="3392" y="36710"/>
                  </a:cubicBezTo>
                  <a:lnTo>
                    <a:pt x="21532" y="36710"/>
                  </a:lnTo>
                  <a:cubicBezTo>
                    <a:pt x="23398" y="36710"/>
                    <a:pt x="24924" y="35184"/>
                    <a:pt x="24924" y="33318"/>
                  </a:cubicBezTo>
                  <a:lnTo>
                    <a:pt x="24924" y="3392"/>
                  </a:lnTo>
                  <a:cubicBezTo>
                    <a:pt x="24924" y="1526"/>
                    <a:pt x="23398" y="0"/>
                    <a:pt x="21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85725" dist="76200" dir="7860000" algn="bl" rotWithShape="0">
                <a:srgbClr val="000000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4" name="Google Shape;5754;p99"/>
            <p:cNvSpPr/>
            <p:nvPr/>
          </p:nvSpPr>
          <p:spPr>
            <a:xfrm>
              <a:off x="2903825" y="2858150"/>
              <a:ext cx="623100" cy="179250"/>
            </a:xfrm>
            <a:custGeom>
              <a:avLst/>
              <a:gdLst/>
              <a:ahLst/>
              <a:cxnLst/>
              <a:rect l="l" t="t" r="r" b="b"/>
              <a:pathLst>
                <a:path w="24924" h="7170" extrusionOk="0">
                  <a:moveTo>
                    <a:pt x="0" y="0"/>
                  </a:moveTo>
                  <a:lnTo>
                    <a:pt x="0" y="3778"/>
                  </a:lnTo>
                  <a:cubicBezTo>
                    <a:pt x="0" y="5644"/>
                    <a:pt x="1527" y="7170"/>
                    <a:pt x="3392" y="7170"/>
                  </a:cubicBezTo>
                  <a:lnTo>
                    <a:pt x="21532" y="7170"/>
                  </a:lnTo>
                  <a:cubicBezTo>
                    <a:pt x="23398" y="7170"/>
                    <a:pt x="24924" y="5644"/>
                    <a:pt x="24924" y="3778"/>
                  </a:cubicBezTo>
                  <a:lnTo>
                    <a:pt x="24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55" name="Google Shape;5755;p9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alt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Main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Achievement</a:t>
            </a:r>
            <a:r>
              <a:rPr lang="en-CA" altLang="en-US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</a:t>
            </a:r>
            <a:endParaRPr lang="en-GB"/>
          </a:p>
        </p:txBody>
      </p:sp>
      <p:grpSp>
        <p:nvGrpSpPr>
          <p:cNvPr id="5756" name="Google Shape;5756;p99"/>
          <p:cNvGrpSpPr/>
          <p:nvPr/>
        </p:nvGrpSpPr>
        <p:grpSpPr>
          <a:xfrm>
            <a:off x="4788943" y="1991491"/>
            <a:ext cx="1434065" cy="2112202"/>
            <a:chOff x="2903825" y="2119650"/>
            <a:chExt cx="623100" cy="917750"/>
          </a:xfrm>
        </p:grpSpPr>
        <p:sp>
          <p:nvSpPr>
            <p:cNvPr id="5757" name="Google Shape;5757;p99"/>
            <p:cNvSpPr/>
            <p:nvPr/>
          </p:nvSpPr>
          <p:spPr>
            <a:xfrm>
              <a:off x="2903825" y="2119650"/>
              <a:ext cx="623100" cy="917750"/>
            </a:xfrm>
            <a:custGeom>
              <a:avLst/>
              <a:gdLst/>
              <a:ahLst/>
              <a:cxnLst/>
              <a:rect l="l" t="t" r="r" b="b"/>
              <a:pathLst>
                <a:path w="24924" h="36710" extrusionOk="0">
                  <a:moveTo>
                    <a:pt x="3392" y="0"/>
                  </a:moveTo>
                  <a:cubicBezTo>
                    <a:pt x="1527" y="0"/>
                    <a:pt x="0" y="1526"/>
                    <a:pt x="0" y="3392"/>
                  </a:cubicBezTo>
                  <a:lnTo>
                    <a:pt x="0" y="33318"/>
                  </a:lnTo>
                  <a:cubicBezTo>
                    <a:pt x="0" y="35184"/>
                    <a:pt x="1527" y="36710"/>
                    <a:pt x="3392" y="36710"/>
                  </a:cubicBezTo>
                  <a:lnTo>
                    <a:pt x="21532" y="36710"/>
                  </a:lnTo>
                  <a:cubicBezTo>
                    <a:pt x="23398" y="36710"/>
                    <a:pt x="24924" y="35184"/>
                    <a:pt x="24924" y="33318"/>
                  </a:cubicBezTo>
                  <a:lnTo>
                    <a:pt x="24924" y="3392"/>
                  </a:lnTo>
                  <a:cubicBezTo>
                    <a:pt x="24924" y="1526"/>
                    <a:pt x="23398" y="0"/>
                    <a:pt x="21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85725" dist="76200" dir="7860000" algn="bl" rotWithShape="0">
                <a:srgbClr val="000000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8" name="Google Shape;5758;p99"/>
            <p:cNvSpPr/>
            <p:nvPr/>
          </p:nvSpPr>
          <p:spPr>
            <a:xfrm>
              <a:off x="2903825" y="2858150"/>
              <a:ext cx="623100" cy="179250"/>
            </a:xfrm>
            <a:custGeom>
              <a:avLst/>
              <a:gdLst/>
              <a:ahLst/>
              <a:cxnLst/>
              <a:rect l="l" t="t" r="r" b="b"/>
              <a:pathLst>
                <a:path w="24924" h="7170" extrusionOk="0">
                  <a:moveTo>
                    <a:pt x="0" y="0"/>
                  </a:moveTo>
                  <a:lnTo>
                    <a:pt x="0" y="3778"/>
                  </a:lnTo>
                  <a:cubicBezTo>
                    <a:pt x="0" y="5644"/>
                    <a:pt x="1527" y="7170"/>
                    <a:pt x="3392" y="7170"/>
                  </a:cubicBezTo>
                  <a:lnTo>
                    <a:pt x="21532" y="7170"/>
                  </a:lnTo>
                  <a:cubicBezTo>
                    <a:pt x="23398" y="7170"/>
                    <a:pt x="24924" y="5644"/>
                    <a:pt x="24924" y="3778"/>
                  </a:cubicBezTo>
                  <a:lnTo>
                    <a:pt x="24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59" name="Google Shape;5759;p99"/>
          <p:cNvSpPr txBox="1"/>
          <p:nvPr>
            <p:ph type="subTitle" idx="1"/>
          </p:nvPr>
        </p:nvSpPr>
        <p:spPr>
          <a:xfrm>
            <a:off x="1053050" y="2529625"/>
            <a:ext cx="1446000" cy="7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Seamless Real-Time Data Integration</a:t>
            </a:r>
            <a:endParaRPr lang="en-US" altLang="en-US" sz="1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60" name="Google Shape;5760;p99"/>
          <p:cNvSpPr txBox="1"/>
          <p:nvPr>
            <p:ph type="subTitle" idx="2"/>
          </p:nvPr>
        </p:nvSpPr>
        <p:spPr>
          <a:xfrm>
            <a:off x="1040925" y="3704025"/>
            <a:ext cx="14460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GB" sz="1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61" name="Google Shape;5761;p99"/>
          <p:cNvSpPr txBox="1"/>
          <p:nvPr>
            <p:ph type="subTitle" idx="3"/>
          </p:nvPr>
        </p:nvSpPr>
        <p:spPr>
          <a:xfrm>
            <a:off x="2921000" y="2130025"/>
            <a:ext cx="1446000" cy="7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Scalable and Efficient Data Pipeline</a:t>
            </a:r>
            <a:endParaRPr lang="en-US" altLang="en-US" sz="1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62" name="Google Shape;5762;p99"/>
          <p:cNvSpPr txBox="1"/>
          <p:nvPr>
            <p:ph type="subTitle" idx="4"/>
          </p:nvPr>
        </p:nvSpPr>
        <p:spPr>
          <a:xfrm>
            <a:off x="2908875" y="3304425"/>
            <a:ext cx="14460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altLang="en-GB" sz="1800" b="1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CA" altLang="en-GB" sz="1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63" name="Google Shape;5763;p99"/>
          <p:cNvSpPr txBox="1"/>
          <p:nvPr>
            <p:ph type="subTitle" idx="5"/>
          </p:nvPr>
        </p:nvSpPr>
        <p:spPr>
          <a:xfrm>
            <a:off x="4654550" y="2352040"/>
            <a:ext cx="1703070" cy="898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Parameterized and Flexible Data Ingestion</a:t>
            </a:r>
            <a:endParaRPr lang="en-US" altLang="en-US" sz="1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64" name="Google Shape;5764;p99"/>
          <p:cNvSpPr txBox="1"/>
          <p:nvPr>
            <p:ph type="subTitle" idx="6"/>
          </p:nvPr>
        </p:nvSpPr>
        <p:spPr>
          <a:xfrm>
            <a:off x="4782938" y="3704025"/>
            <a:ext cx="14460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altLang="en-GB" sz="1800" b="1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CA" altLang="en-GB" sz="1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65" name="Google Shape;5765;p99"/>
          <p:cNvSpPr txBox="1"/>
          <p:nvPr>
            <p:ph type="subTitle" idx="7"/>
          </p:nvPr>
        </p:nvSpPr>
        <p:spPr>
          <a:xfrm>
            <a:off x="6566535" y="2129790"/>
            <a:ext cx="1584960" cy="7213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Automated Alerts for Proactive Monitoring</a:t>
            </a:r>
            <a:endParaRPr lang="en-US" altLang="en-US" sz="1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66" name="Google Shape;5766;p99"/>
          <p:cNvSpPr txBox="1"/>
          <p:nvPr>
            <p:ph type="subTitle" idx="8"/>
          </p:nvPr>
        </p:nvSpPr>
        <p:spPr>
          <a:xfrm>
            <a:off x="6644950" y="3304425"/>
            <a:ext cx="14460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altLang="en-GB" sz="1800" b="1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CA" altLang="en-GB" sz="1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53"/>
          <p:cNvSpPr/>
          <p:nvPr/>
        </p:nvSpPr>
        <p:spPr>
          <a:xfrm rot="-523356">
            <a:off x="1610305" y="1297641"/>
            <a:ext cx="1670221" cy="2460031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4A2A6F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9" name="Google Shape;2299;p53"/>
          <p:cNvSpPr txBox="1"/>
          <p:nvPr>
            <p:ph type="title"/>
          </p:nvPr>
        </p:nvSpPr>
        <p:spPr>
          <a:xfrm>
            <a:off x="4669790" y="2282825"/>
            <a:ext cx="4410710" cy="560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Challenges and Solutions</a:t>
            </a:r>
            <a:endParaRPr lang="en-GB" sz="2800"/>
          </a:p>
        </p:txBody>
      </p:sp>
      <p:sp>
        <p:nvSpPr>
          <p:cNvPr id="2302" name="Google Shape;2302;p53"/>
          <p:cNvSpPr/>
          <p:nvPr/>
        </p:nvSpPr>
        <p:spPr>
          <a:xfrm rot="1318253">
            <a:off x="2115927" y="1512488"/>
            <a:ext cx="1670269" cy="2460102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57328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3" name="Google Shape;2303;p53"/>
          <p:cNvSpPr/>
          <p:nvPr/>
        </p:nvSpPr>
        <p:spPr>
          <a:xfrm rot="1318253">
            <a:off x="2003733" y="1242735"/>
            <a:ext cx="1670269" cy="2460102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17" name="Google Shape;3217;p63"/>
          <p:cNvGrpSpPr/>
          <p:nvPr/>
        </p:nvGrpSpPr>
        <p:grpSpPr>
          <a:xfrm rot="1920000">
            <a:off x="2516187" y="1242393"/>
            <a:ext cx="1670095" cy="2459845"/>
            <a:chOff x="2903825" y="2119650"/>
            <a:chExt cx="623100" cy="917750"/>
          </a:xfrm>
        </p:grpSpPr>
        <p:sp>
          <p:nvSpPr>
            <p:cNvPr id="3218" name="Google Shape;3218;p63"/>
            <p:cNvSpPr/>
            <p:nvPr/>
          </p:nvSpPr>
          <p:spPr>
            <a:xfrm>
              <a:off x="2903825" y="2119650"/>
              <a:ext cx="623100" cy="917750"/>
            </a:xfrm>
            <a:custGeom>
              <a:avLst/>
              <a:gdLst/>
              <a:ahLst/>
              <a:cxnLst/>
              <a:rect l="l" t="t" r="r" b="b"/>
              <a:pathLst>
                <a:path w="24924" h="36710" extrusionOk="0">
                  <a:moveTo>
                    <a:pt x="3392" y="0"/>
                  </a:moveTo>
                  <a:cubicBezTo>
                    <a:pt x="1527" y="0"/>
                    <a:pt x="0" y="1526"/>
                    <a:pt x="0" y="3392"/>
                  </a:cubicBezTo>
                  <a:lnTo>
                    <a:pt x="0" y="33318"/>
                  </a:lnTo>
                  <a:cubicBezTo>
                    <a:pt x="0" y="35184"/>
                    <a:pt x="1527" y="36710"/>
                    <a:pt x="3392" y="36710"/>
                  </a:cubicBezTo>
                  <a:lnTo>
                    <a:pt x="21532" y="36710"/>
                  </a:lnTo>
                  <a:cubicBezTo>
                    <a:pt x="23398" y="36710"/>
                    <a:pt x="24924" y="35184"/>
                    <a:pt x="24924" y="33318"/>
                  </a:cubicBezTo>
                  <a:lnTo>
                    <a:pt x="24924" y="3392"/>
                  </a:lnTo>
                  <a:cubicBezTo>
                    <a:pt x="24924" y="1526"/>
                    <a:pt x="23398" y="0"/>
                    <a:pt x="21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85725" dist="76200" dir="7860000" algn="bl" rotWithShape="0">
                <a:srgbClr val="000000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9" name="Google Shape;3219;p63"/>
            <p:cNvSpPr/>
            <p:nvPr/>
          </p:nvSpPr>
          <p:spPr>
            <a:xfrm>
              <a:off x="2903825" y="2858150"/>
              <a:ext cx="623100" cy="179250"/>
            </a:xfrm>
            <a:custGeom>
              <a:avLst/>
              <a:gdLst/>
              <a:ahLst/>
              <a:cxnLst/>
              <a:rect l="l" t="t" r="r" b="b"/>
              <a:pathLst>
                <a:path w="24924" h="7170" extrusionOk="0">
                  <a:moveTo>
                    <a:pt x="0" y="0"/>
                  </a:moveTo>
                  <a:lnTo>
                    <a:pt x="0" y="3778"/>
                  </a:lnTo>
                  <a:cubicBezTo>
                    <a:pt x="0" y="5644"/>
                    <a:pt x="1527" y="7170"/>
                    <a:pt x="3392" y="7170"/>
                  </a:cubicBezTo>
                  <a:lnTo>
                    <a:pt x="21532" y="7170"/>
                  </a:lnTo>
                  <a:cubicBezTo>
                    <a:pt x="23398" y="7170"/>
                    <a:pt x="24924" y="5644"/>
                    <a:pt x="24924" y="3778"/>
                  </a:cubicBezTo>
                  <a:lnTo>
                    <a:pt x="24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Google Shape;2301;p53"/>
          <p:cNvSpPr txBox="1"/>
          <p:nvPr/>
        </p:nvSpPr>
        <p:spPr>
          <a:xfrm rot="1740000">
            <a:off x="2861358" y="2622555"/>
            <a:ext cx="3760800" cy="96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 panose="02000000000000000000"/>
              <a:buNone/>
              <a:defRPr sz="3600" b="1" i="0" u="none" strike="noStrike" cap="none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CA" altLang="en-GB" sz="280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CA" altLang="en-GB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2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p57"/>
          <p:cNvSpPr txBox="1"/>
          <p:nvPr>
            <p:ph type="title"/>
          </p:nvPr>
        </p:nvSpPr>
        <p:spPr>
          <a:xfrm>
            <a:off x="987545" y="73966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Inconsistent API Response Structure:</a:t>
            </a:r>
            <a:endParaRPr lang="en-GB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23" name="Google Shape;2623;p57"/>
          <p:cNvSpPr txBox="1"/>
          <p:nvPr>
            <p:ph type="subTitle" idx="1"/>
          </p:nvPr>
        </p:nvSpPr>
        <p:spPr>
          <a:xfrm>
            <a:off x="480060" y="1046480"/>
            <a:ext cx="8567420" cy="1474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Problem: The responses from Bing's API often fail to include the key attributes like 'categories' and 'image,' thereby causing errors while processing JSON results.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Solution: Implementation of conditional checks excluding articles that do not possess these critical properties since the latter are related to properties of extreme importance to our dashboard and analysis.</a:t>
            </a:r>
            <a:endParaRPr lang="en-GB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left-quotes_39368"/>
          <p:cNvSpPr>
            <a:spLocks noChangeAspect="1"/>
          </p:cNvSpPr>
          <p:nvPr/>
        </p:nvSpPr>
        <p:spPr bwMode="auto">
          <a:xfrm>
            <a:off x="479874" y="112201"/>
            <a:ext cx="470370" cy="456203"/>
          </a:xfrm>
          <a:custGeom>
            <a:avLst/>
            <a:gdLst>
              <a:gd name="T0" fmla="*/ 108 w 314"/>
              <a:gd name="T1" fmla="*/ 0 h 305"/>
              <a:gd name="T2" fmla="*/ 144 w 314"/>
              <a:gd name="T3" fmla="*/ 2 h 305"/>
              <a:gd name="T4" fmla="*/ 144 w 314"/>
              <a:gd name="T5" fmla="*/ 63 h 305"/>
              <a:gd name="T6" fmla="*/ 70 w 314"/>
              <a:gd name="T7" fmla="*/ 132 h 305"/>
              <a:gd name="T8" fmla="*/ 70 w 314"/>
              <a:gd name="T9" fmla="*/ 159 h 305"/>
              <a:gd name="T10" fmla="*/ 122 w 314"/>
              <a:gd name="T11" fmla="*/ 159 h 305"/>
              <a:gd name="T12" fmla="*/ 122 w 314"/>
              <a:gd name="T13" fmla="*/ 305 h 305"/>
              <a:gd name="T14" fmla="*/ 0 w 314"/>
              <a:gd name="T15" fmla="*/ 305 h 305"/>
              <a:gd name="T16" fmla="*/ 0 w 314"/>
              <a:gd name="T17" fmla="*/ 148 h 305"/>
              <a:gd name="T18" fmla="*/ 108 w 314"/>
              <a:gd name="T19" fmla="*/ 0 h 305"/>
              <a:gd name="T20" fmla="*/ 314 w 314"/>
              <a:gd name="T21" fmla="*/ 63 h 305"/>
              <a:gd name="T22" fmla="*/ 314 w 314"/>
              <a:gd name="T23" fmla="*/ 2 h 305"/>
              <a:gd name="T24" fmla="*/ 284 w 314"/>
              <a:gd name="T25" fmla="*/ 0 h 305"/>
              <a:gd name="T26" fmla="*/ 176 w 314"/>
              <a:gd name="T27" fmla="*/ 148 h 305"/>
              <a:gd name="T28" fmla="*/ 176 w 314"/>
              <a:gd name="T29" fmla="*/ 305 h 305"/>
              <a:gd name="T30" fmla="*/ 298 w 314"/>
              <a:gd name="T31" fmla="*/ 305 h 305"/>
              <a:gd name="T32" fmla="*/ 298 w 314"/>
              <a:gd name="T33" fmla="*/ 160 h 305"/>
              <a:gd name="T34" fmla="*/ 246 w 314"/>
              <a:gd name="T35" fmla="*/ 160 h 305"/>
              <a:gd name="T36" fmla="*/ 246 w 314"/>
              <a:gd name="T37" fmla="*/ 132 h 305"/>
              <a:gd name="T38" fmla="*/ 314 w 314"/>
              <a:gd name="T39" fmla="*/ 63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14" h="305">
                <a:moveTo>
                  <a:pt x="108" y="0"/>
                </a:moveTo>
                <a:cubicBezTo>
                  <a:pt x="116" y="0"/>
                  <a:pt x="128" y="1"/>
                  <a:pt x="144" y="2"/>
                </a:cubicBezTo>
                <a:lnTo>
                  <a:pt x="144" y="63"/>
                </a:lnTo>
                <a:cubicBezTo>
                  <a:pt x="94" y="63"/>
                  <a:pt x="70" y="86"/>
                  <a:pt x="70" y="132"/>
                </a:cubicBezTo>
                <a:lnTo>
                  <a:pt x="70" y="159"/>
                </a:lnTo>
                <a:lnTo>
                  <a:pt x="122" y="159"/>
                </a:lnTo>
                <a:lnTo>
                  <a:pt x="122" y="305"/>
                </a:lnTo>
                <a:lnTo>
                  <a:pt x="0" y="305"/>
                </a:lnTo>
                <a:lnTo>
                  <a:pt x="0" y="148"/>
                </a:lnTo>
                <a:cubicBezTo>
                  <a:pt x="0" y="49"/>
                  <a:pt x="36" y="0"/>
                  <a:pt x="108" y="0"/>
                </a:cubicBezTo>
                <a:close/>
                <a:moveTo>
                  <a:pt x="314" y="63"/>
                </a:moveTo>
                <a:lnTo>
                  <a:pt x="314" y="2"/>
                </a:lnTo>
                <a:cubicBezTo>
                  <a:pt x="299" y="1"/>
                  <a:pt x="289" y="0"/>
                  <a:pt x="284" y="0"/>
                </a:cubicBezTo>
                <a:cubicBezTo>
                  <a:pt x="212" y="0"/>
                  <a:pt x="176" y="50"/>
                  <a:pt x="176" y="148"/>
                </a:cubicBezTo>
                <a:lnTo>
                  <a:pt x="176" y="305"/>
                </a:lnTo>
                <a:lnTo>
                  <a:pt x="298" y="305"/>
                </a:lnTo>
                <a:lnTo>
                  <a:pt x="298" y="160"/>
                </a:lnTo>
                <a:lnTo>
                  <a:pt x="246" y="160"/>
                </a:lnTo>
                <a:lnTo>
                  <a:pt x="246" y="132"/>
                </a:lnTo>
                <a:cubicBezTo>
                  <a:pt x="245" y="89"/>
                  <a:pt x="268" y="66"/>
                  <a:pt x="314" y="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Google Shape;2622;p57"/>
          <p:cNvSpPr txBox="1"/>
          <p:nvPr/>
        </p:nvSpPr>
        <p:spPr>
          <a:xfrm>
            <a:off x="955160" y="267324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 panose="02000000000000000000"/>
              <a:buNone/>
              <a:defRPr sz="2800" b="1" i="0" u="none" strike="noStrike" cap="none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algn="l"/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Analysis Exception in Table</a:t>
            </a:r>
            <a:endParaRPr lang="en-GB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2623;p57"/>
          <p:cNvSpPr txBox="1"/>
          <p:nvPr/>
        </p:nvSpPr>
        <p:spPr>
          <a:xfrm>
            <a:off x="525145" y="2999105"/>
            <a:ext cx="8567420" cy="14744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Problem</a:t>
            </a: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: 'Analysis Exception' 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used to </a:t>
            </a: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pop up every time 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i </a:t>
            </a: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tr</a:t>
            </a: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ied</a:t>
            </a: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to merge the data with existing tables in each run.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Solution:Used try-except handling with incremental load logic to avoid errors with tables that already exist.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Used the AnalysisException library for consistent merging of data.</a:t>
            </a:r>
            <a:endParaRPr lang="en-GB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03" name="Shape 3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p68"/>
          <p:cNvSpPr/>
          <p:nvPr/>
        </p:nvSpPr>
        <p:spPr>
          <a:xfrm rot="-521016">
            <a:off x="5416372" y="1427297"/>
            <a:ext cx="1670236" cy="2460053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57328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05" name="Google Shape;3505;p68"/>
          <p:cNvSpPr/>
          <p:nvPr/>
        </p:nvSpPr>
        <p:spPr>
          <a:xfrm rot="341704">
            <a:off x="5595805" y="1267014"/>
            <a:ext cx="1670239" cy="2460057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506" name="Google Shape;3506;p68"/>
          <p:cNvGrpSpPr/>
          <p:nvPr/>
        </p:nvGrpSpPr>
        <p:grpSpPr>
          <a:xfrm rot="-159211">
            <a:off x="5468807" y="1181666"/>
            <a:ext cx="1670266" cy="2460097"/>
            <a:chOff x="2903825" y="2119650"/>
            <a:chExt cx="623100" cy="917750"/>
          </a:xfrm>
        </p:grpSpPr>
        <p:sp>
          <p:nvSpPr>
            <p:cNvPr id="3507" name="Google Shape;3507;p68"/>
            <p:cNvSpPr/>
            <p:nvPr/>
          </p:nvSpPr>
          <p:spPr>
            <a:xfrm>
              <a:off x="2903825" y="2119650"/>
              <a:ext cx="623100" cy="917750"/>
            </a:xfrm>
            <a:custGeom>
              <a:avLst/>
              <a:gdLst/>
              <a:ahLst/>
              <a:cxnLst/>
              <a:rect l="l" t="t" r="r" b="b"/>
              <a:pathLst>
                <a:path w="24924" h="36710" extrusionOk="0">
                  <a:moveTo>
                    <a:pt x="3392" y="0"/>
                  </a:moveTo>
                  <a:cubicBezTo>
                    <a:pt x="1527" y="0"/>
                    <a:pt x="0" y="1526"/>
                    <a:pt x="0" y="3392"/>
                  </a:cubicBezTo>
                  <a:lnTo>
                    <a:pt x="0" y="33318"/>
                  </a:lnTo>
                  <a:cubicBezTo>
                    <a:pt x="0" y="35184"/>
                    <a:pt x="1527" y="36710"/>
                    <a:pt x="3392" y="36710"/>
                  </a:cubicBezTo>
                  <a:lnTo>
                    <a:pt x="21532" y="36710"/>
                  </a:lnTo>
                  <a:cubicBezTo>
                    <a:pt x="23398" y="36710"/>
                    <a:pt x="24924" y="35184"/>
                    <a:pt x="24924" y="33318"/>
                  </a:cubicBezTo>
                  <a:lnTo>
                    <a:pt x="24924" y="3392"/>
                  </a:lnTo>
                  <a:cubicBezTo>
                    <a:pt x="24924" y="1526"/>
                    <a:pt x="23398" y="0"/>
                    <a:pt x="21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85725" dist="76200" dir="7860000" algn="bl" rotWithShape="0">
                <a:srgbClr val="000000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8" name="Google Shape;3508;p68"/>
            <p:cNvSpPr/>
            <p:nvPr/>
          </p:nvSpPr>
          <p:spPr>
            <a:xfrm>
              <a:off x="2903825" y="2858150"/>
              <a:ext cx="623100" cy="179250"/>
            </a:xfrm>
            <a:custGeom>
              <a:avLst/>
              <a:gdLst/>
              <a:ahLst/>
              <a:cxnLst/>
              <a:rect l="l" t="t" r="r" b="b"/>
              <a:pathLst>
                <a:path w="24924" h="7170" extrusionOk="0">
                  <a:moveTo>
                    <a:pt x="0" y="0"/>
                  </a:moveTo>
                  <a:lnTo>
                    <a:pt x="0" y="3778"/>
                  </a:lnTo>
                  <a:cubicBezTo>
                    <a:pt x="0" y="5644"/>
                    <a:pt x="1527" y="7170"/>
                    <a:pt x="3392" y="7170"/>
                  </a:cubicBezTo>
                  <a:lnTo>
                    <a:pt x="21532" y="7170"/>
                  </a:lnTo>
                  <a:cubicBezTo>
                    <a:pt x="23398" y="7170"/>
                    <a:pt x="24924" y="5644"/>
                    <a:pt x="24924" y="3778"/>
                  </a:cubicBezTo>
                  <a:lnTo>
                    <a:pt x="24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10" name="Google Shape;3510;p68"/>
          <p:cNvSpPr txBox="1"/>
          <p:nvPr>
            <p:ph type="title"/>
          </p:nvPr>
        </p:nvSpPr>
        <p:spPr>
          <a:xfrm>
            <a:off x="1046829" y="2216462"/>
            <a:ext cx="3585300" cy="5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Result</a:t>
            </a:r>
            <a:endParaRPr lang="en-CA" sz="2800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 rot="21300000">
            <a:off x="5933440" y="1689735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0</a:t>
            </a:r>
            <a:r>
              <a:rPr lang="en-CA" altLang="en-GB" sz="2800" b="1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6</a:t>
            </a:r>
            <a:endParaRPr lang="en-CA" altLang="en-GB" sz="2800" b="1"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63" name="Shape 4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5" name="Google Shape;4765;p83"/>
          <p:cNvSpPr txBox="1"/>
          <p:nvPr>
            <p:ph type="body" idx="1"/>
          </p:nvPr>
        </p:nvSpPr>
        <p:spPr>
          <a:xfrm>
            <a:off x="713225" y="4579100"/>
            <a:ext cx="7717500" cy="6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altLang="en-GB" sz="1800" b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Dashboard Page:-1</a:t>
            </a:r>
            <a:endParaRPr lang="en-CA" altLang="en-GB"/>
          </a:p>
        </p:txBody>
      </p:sp>
      <p:pic>
        <p:nvPicPr>
          <p:cNvPr id="8" name="Picture 7" descr="Screenshot (35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344170"/>
            <a:ext cx="7480300" cy="42075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776970" y="492760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63" name="Shape 4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5" name="Google Shape;4765;p83"/>
          <p:cNvSpPr txBox="1"/>
          <p:nvPr>
            <p:ph type="body" idx="1"/>
          </p:nvPr>
        </p:nvSpPr>
        <p:spPr>
          <a:xfrm>
            <a:off x="713225" y="4579100"/>
            <a:ext cx="7717500" cy="6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altLang="en-GB" sz="1800" b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Dashboard Page:-2</a:t>
            </a:r>
            <a:endParaRPr lang="en-CA" altLang="en-GB"/>
          </a:p>
        </p:txBody>
      </p:sp>
      <p:pic>
        <p:nvPicPr>
          <p:cNvPr id="8" name="Picture 7" descr="C:\Users\joshi\OneDrive\Pictures\Screenshots\Screenshot (358).pngScreenshot (358)"/>
          <p:cNvPicPr>
            <a:picLocks noChangeAspect="1"/>
          </p:cNvPicPr>
          <p:nvPr/>
        </p:nvPicPr>
        <p:blipFill>
          <a:blip r:embed="rId1"/>
          <a:srcRect t="4" b="4"/>
          <a:stretch>
            <a:fillRect/>
          </a:stretch>
        </p:blipFill>
        <p:spPr>
          <a:xfrm>
            <a:off x="611505" y="344170"/>
            <a:ext cx="7480300" cy="420751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4769" name="Shape 4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0" name="Google Shape;4770;p84"/>
          <p:cNvSpPr/>
          <p:nvPr/>
        </p:nvSpPr>
        <p:spPr>
          <a:xfrm rot="-900032">
            <a:off x="1274340" y="1828292"/>
            <a:ext cx="1670247" cy="2460069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57328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71" name="Google Shape;4771;p84"/>
          <p:cNvSpPr/>
          <p:nvPr/>
        </p:nvSpPr>
        <p:spPr>
          <a:xfrm rot="900032">
            <a:off x="6185731" y="1828303"/>
            <a:ext cx="1670247" cy="2460069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57328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772" name="Google Shape;4772;p84"/>
          <p:cNvGrpSpPr/>
          <p:nvPr/>
        </p:nvGrpSpPr>
        <p:grpSpPr>
          <a:xfrm>
            <a:off x="1640694" y="1067488"/>
            <a:ext cx="5862613" cy="3008525"/>
            <a:chOff x="1896713" y="1394100"/>
            <a:chExt cx="5862613" cy="3008525"/>
          </a:xfrm>
        </p:grpSpPr>
        <p:sp>
          <p:nvSpPr>
            <p:cNvPr id="4773" name="Google Shape;4773;p84"/>
            <p:cNvSpPr/>
            <p:nvPr/>
          </p:nvSpPr>
          <p:spPr>
            <a:xfrm>
              <a:off x="1896713" y="1394100"/>
              <a:ext cx="5862600" cy="3008400"/>
            </a:xfrm>
            <a:prstGeom prst="roundRect">
              <a:avLst>
                <a:gd name="adj" fmla="val 5366"/>
              </a:avLst>
            </a:prstGeom>
            <a:solidFill>
              <a:schemeClr val="accent5"/>
            </a:solidFill>
            <a:ln>
              <a:noFill/>
            </a:ln>
            <a:effectLst>
              <a:outerShdw blurRad="71438" dist="85725" dir="342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4" name="Google Shape;4774;p84"/>
            <p:cNvSpPr/>
            <p:nvPr/>
          </p:nvSpPr>
          <p:spPr>
            <a:xfrm rot="10800000">
              <a:off x="1896725" y="3844925"/>
              <a:ext cx="5862600" cy="557700"/>
            </a:xfrm>
            <a:prstGeom prst="round2SameRect">
              <a:avLst>
                <a:gd name="adj1" fmla="val 29599"/>
                <a:gd name="adj2" fmla="val 0"/>
              </a:avLst>
            </a:prstGeom>
            <a:solidFill>
              <a:schemeClr val="dk1"/>
            </a:solidFill>
            <a:ln>
              <a:noFill/>
            </a:ln>
            <a:effectLst>
              <a:outerShdw blurRad="71438" dist="85725" dir="342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75" name="Google Shape;4775;p84"/>
          <p:cNvSpPr txBox="1"/>
          <p:nvPr>
            <p:ph type="title"/>
          </p:nvPr>
        </p:nvSpPr>
        <p:spPr>
          <a:xfrm>
            <a:off x="1640700" y="1495700"/>
            <a:ext cx="5862600" cy="12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b="0">
                <a:latin typeface="Calibri" panose="020F0502020204030204" pitchFamily="34" charset="0"/>
                <a:cs typeface="Calibri" panose="020F0502020204030204" pitchFamily="34" charset="0"/>
                <a:hlinkClick r:id="rId1" action="ppaction://hlinkfile"/>
              </a:rPr>
              <a:t>https://app.powerbi.com/links/fP2XVawMhg?ctid=9955b91e-0906-45c8-831a-08c34a06d1ae&amp;pbi_source=linkShare</a:t>
            </a:r>
            <a:endParaRPr lang="en-US" altLang="en-US" sz="18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76" name="Google Shape;4776;p84"/>
          <p:cNvSpPr txBox="1"/>
          <p:nvPr>
            <p:ph type="body" idx="1"/>
          </p:nvPr>
        </p:nvSpPr>
        <p:spPr>
          <a:xfrm>
            <a:off x="1640700" y="2839988"/>
            <a:ext cx="5862600" cy="3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altLang="en-GB" sz="1800" b="1">
                <a:latin typeface="Calibri" panose="020F0502020204030204" pitchFamily="34" charset="0"/>
                <a:cs typeface="Calibri" panose="020F0502020204030204" pitchFamily="34" charset="0"/>
              </a:rPr>
              <a:t>Dashboard link</a:t>
            </a:r>
            <a:endParaRPr lang="en-CA" altLang="en-GB" sz="1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35" y="4659630"/>
            <a:ext cx="8095615" cy="737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CA" altLang="en-US">
                <a:latin typeface="Calibri" panose="020F0502020204030204" pitchFamily="34" charset="0"/>
                <a:cs typeface="Calibri" panose="020F0502020204030204" pitchFamily="34" charset="0"/>
              </a:rPr>
              <a:t>Note:- You will require to enter my azure credentials which i provided along with source code in UR Courses source code submition to access this link.</a:t>
            </a:r>
            <a:endParaRPr lang="en-CA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2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658745" y="445008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CA" altLang="en-GB" sz="1800" b="1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Data activator monitoring </a:t>
            </a:r>
            <a:endParaRPr lang="en-CA" altLang="en-GB" sz="1800" b="1"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4" name="Picture 3" descr="Screenshot (36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755" y="397510"/>
            <a:ext cx="7152005" cy="402272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63" name="Shape 4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0" name="Google Shape;4770;p84"/>
          <p:cNvSpPr/>
          <p:nvPr/>
        </p:nvSpPr>
        <p:spPr>
          <a:xfrm rot="-900032">
            <a:off x="1274340" y="1828292"/>
            <a:ext cx="1670247" cy="2460069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57328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71" name="Google Shape;4771;p84"/>
          <p:cNvSpPr/>
          <p:nvPr/>
        </p:nvSpPr>
        <p:spPr>
          <a:xfrm rot="900032">
            <a:off x="6185731" y="1828303"/>
            <a:ext cx="1670247" cy="2460069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57328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772" name="Google Shape;4772;p84"/>
          <p:cNvGrpSpPr/>
          <p:nvPr/>
        </p:nvGrpSpPr>
        <p:grpSpPr>
          <a:xfrm>
            <a:off x="1640694" y="1067488"/>
            <a:ext cx="5862613" cy="3008525"/>
            <a:chOff x="1896713" y="1394100"/>
            <a:chExt cx="5862613" cy="3008525"/>
          </a:xfrm>
        </p:grpSpPr>
        <p:sp>
          <p:nvSpPr>
            <p:cNvPr id="4773" name="Google Shape;4773;p84"/>
            <p:cNvSpPr/>
            <p:nvPr/>
          </p:nvSpPr>
          <p:spPr>
            <a:xfrm>
              <a:off x="1896713" y="1394100"/>
              <a:ext cx="5862600" cy="3008400"/>
            </a:xfrm>
            <a:prstGeom prst="roundRect">
              <a:avLst>
                <a:gd name="adj" fmla="val 5366"/>
              </a:avLst>
            </a:prstGeom>
            <a:solidFill>
              <a:schemeClr val="accent5"/>
            </a:solidFill>
            <a:ln>
              <a:noFill/>
            </a:ln>
            <a:effectLst>
              <a:outerShdw blurRad="71438" dist="85725" dir="342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4" name="Google Shape;4774;p84"/>
            <p:cNvSpPr/>
            <p:nvPr/>
          </p:nvSpPr>
          <p:spPr>
            <a:xfrm rot="10800000">
              <a:off x="1896725" y="3844925"/>
              <a:ext cx="5862600" cy="557700"/>
            </a:xfrm>
            <a:prstGeom prst="round2SameRect">
              <a:avLst>
                <a:gd name="adj1" fmla="val 29599"/>
                <a:gd name="adj2" fmla="val 0"/>
              </a:avLst>
            </a:prstGeom>
            <a:solidFill>
              <a:schemeClr val="dk1"/>
            </a:solidFill>
            <a:ln>
              <a:noFill/>
            </a:ln>
            <a:effectLst>
              <a:outerShdw blurRad="71438" dist="85725" dir="342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75" name="Google Shape;4775;p84"/>
          <p:cNvSpPr txBox="1"/>
          <p:nvPr>
            <p:ph type="title"/>
          </p:nvPr>
        </p:nvSpPr>
        <p:spPr>
          <a:xfrm>
            <a:off x="1640700" y="1495700"/>
            <a:ext cx="5862600" cy="12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b="0">
                <a:latin typeface="Calibri" panose="020F0502020204030204" pitchFamily="34" charset="0"/>
                <a:cs typeface="Calibri" panose="020F0502020204030204" pitchFamily="34" charset="0"/>
                <a:sym typeface="+mn-ea"/>
                <a:hlinkClick r:id="rId1" action="ppaction://hlinkfile"/>
              </a:rPr>
              <a:t>https://app.powerbi.com/groups/654ee586-004d-4d32-8789-95f7996cb78b/reflexes/518c6efb-fed4-4e45-8bcb-21e1b9d9067d/models/0ec5bca1-43e4-4005-880a-cebeafe7cf6f?experience=power-bi&amp;extensionScenario=openArtifact</a:t>
            </a:r>
            <a:endParaRPr lang="en-US" altLang="en-US" sz="1800" b="0">
              <a:latin typeface="Calibri" panose="020F0502020204030204" pitchFamily="34" charset="0"/>
              <a:cs typeface="Calibri" panose="020F0502020204030204" pitchFamily="34" charset="0"/>
              <a:sym typeface="+mn-ea"/>
              <a:hlinkClick r:id="rId1" action="ppaction://hlinkfile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800" b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776" name="Google Shape;4776;p84"/>
          <p:cNvSpPr txBox="1"/>
          <p:nvPr>
            <p:ph type="body" idx="1"/>
          </p:nvPr>
        </p:nvSpPr>
        <p:spPr>
          <a:xfrm>
            <a:off x="1640700" y="2839988"/>
            <a:ext cx="5862600" cy="3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altLang="en-GB" sz="1800" b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Data activator monitoring link</a:t>
            </a:r>
            <a:r>
              <a:rPr lang="en-CA" altLang="en-GB" sz="1800">
                <a:sym typeface="+mn-ea"/>
              </a:rPr>
              <a:t> </a:t>
            </a:r>
            <a:endParaRPr lang="en-CA" altLang="en-GB" sz="1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35" y="4659630"/>
            <a:ext cx="8144510" cy="737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CA" altLang="en-US">
                <a:latin typeface="Calibri" panose="020F0502020204030204" pitchFamily="34" charset="0"/>
                <a:cs typeface="Calibri" panose="020F0502020204030204" pitchFamily="34" charset="0"/>
              </a:rPr>
              <a:t>Note:- You will require to enter my azure credentials which i provided along with source code in UR Courses source code submition to access this link.</a:t>
            </a:r>
            <a:endParaRPr lang="en-CA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53"/>
          <p:cNvSpPr/>
          <p:nvPr/>
        </p:nvSpPr>
        <p:spPr>
          <a:xfrm rot="-523356">
            <a:off x="1610305" y="1297641"/>
            <a:ext cx="1670221" cy="2460031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4A2A6F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9" name="Google Shape;2299;p53"/>
          <p:cNvSpPr txBox="1"/>
          <p:nvPr>
            <p:ph type="title"/>
          </p:nvPr>
        </p:nvSpPr>
        <p:spPr>
          <a:xfrm>
            <a:off x="4669790" y="2282825"/>
            <a:ext cx="5375910" cy="560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</a:rPr>
              <a:t>Suggestions for </a:t>
            </a:r>
            <a:b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</a:rPr>
              <a:t>Future Research</a:t>
            </a:r>
            <a:endParaRPr lang="en-US" altLang="en-U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2" name="Google Shape;2302;p53"/>
          <p:cNvSpPr/>
          <p:nvPr/>
        </p:nvSpPr>
        <p:spPr>
          <a:xfrm rot="1318253">
            <a:off x="2115927" y="1512488"/>
            <a:ext cx="1670269" cy="2460102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57328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3" name="Google Shape;2303;p53"/>
          <p:cNvSpPr/>
          <p:nvPr/>
        </p:nvSpPr>
        <p:spPr>
          <a:xfrm rot="1318253">
            <a:off x="2003733" y="1242735"/>
            <a:ext cx="1670269" cy="2460102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17" name="Google Shape;3217;p63"/>
          <p:cNvGrpSpPr/>
          <p:nvPr/>
        </p:nvGrpSpPr>
        <p:grpSpPr>
          <a:xfrm rot="1920000">
            <a:off x="2516187" y="1242393"/>
            <a:ext cx="1670095" cy="2459845"/>
            <a:chOff x="2903825" y="2119650"/>
            <a:chExt cx="623100" cy="917750"/>
          </a:xfrm>
        </p:grpSpPr>
        <p:sp>
          <p:nvSpPr>
            <p:cNvPr id="3218" name="Google Shape;3218;p63"/>
            <p:cNvSpPr/>
            <p:nvPr/>
          </p:nvSpPr>
          <p:spPr>
            <a:xfrm>
              <a:off x="2903825" y="2119650"/>
              <a:ext cx="623100" cy="917750"/>
            </a:xfrm>
            <a:custGeom>
              <a:avLst/>
              <a:gdLst/>
              <a:ahLst/>
              <a:cxnLst/>
              <a:rect l="l" t="t" r="r" b="b"/>
              <a:pathLst>
                <a:path w="24924" h="36710" extrusionOk="0">
                  <a:moveTo>
                    <a:pt x="3392" y="0"/>
                  </a:moveTo>
                  <a:cubicBezTo>
                    <a:pt x="1527" y="0"/>
                    <a:pt x="0" y="1526"/>
                    <a:pt x="0" y="3392"/>
                  </a:cubicBezTo>
                  <a:lnTo>
                    <a:pt x="0" y="33318"/>
                  </a:lnTo>
                  <a:cubicBezTo>
                    <a:pt x="0" y="35184"/>
                    <a:pt x="1527" y="36710"/>
                    <a:pt x="3392" y="36710"/>
                  </a:cubicBezTo>
                  <a:lnTo>
                    <a:pt x="21532" y="36710"/>
                  </a:lnTo>
                  <a:cubicBezTo>
                    <a:pt x="23398" y="36710"/>
                    <a:pt x="24924" y="35184"/>
                    <a:pt x="24924" y="33318"/>
                  </a:cubicBezTo>
                  <a:lnTo>
                    <a:pt x="24924" y="3392"/>
                  </a:lnTo>
                  <a:cubicBezTo>
                    <a:pt x="24924" y="1526"/>
                    <a:pt x="23398" y="0"/>
                    <a:pt x="21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85725" dist="76200" dir="7860000" algn="bl" rotWithShape="0">
                <a:srgbClr val="000000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9" name="Google Shape;3219;p63"/>
            <p:cNvSpPr/>
            <p:nvPr/>
          </p:nvSpPr>
          <p:spPr>
            <a:xfrm>
              <a:off x="2903825" y="2858150"/>
              <a:ext cx="623100" cy="179250"/>
            </a:xfrm>
            <a:custGeom>
              <a:avLst/>
              <a:gdLst/>
              <a:ahLst/>
              <a:cxnLst/>
              <a:rect l="l" t="t" r="r" b="b"/>
              <a:pathLst>
                <a:path w="24924" h="7170" extrusionOk="0">
                  <a:moveTo>
                    <a:pt x="0" y="0"/>
                  </a:moveTo>
                  <a:lnTo>
                    <a:pt x="0" y="3778"/>
                  </a:lnTo>
                  <a:cubicBezTo>
                    <a:pt x="0" y="5644"/>
                    <a:pt x="1527" y="7170"/>
                    <a:pt x="3392" y="7170"/>
                  </a:cubicBezTo>
                  <a:lnTo>
                    <a:pt x="21532" y="7170"/>
                  </a:lnTo>
                  <a:cubicBezTo>
                    <a:pt x="23398" y="7170"/>
                    <a:pt x="24924" y="5644"/>
                    <a:pt x="24924" y="3778"/>
                  </a:cubicBezTo>
                  <a:lnTo>
                    <a:pt x="24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Google Shape;2301;p53"/>
          <p:cNvSpPr txBox="1"/>
          <p:nvPr/>
        </p:nvSpPr>
        <p:spPr>
          <a:xfrm rot="1740000">
            <a:off x="2861358" y="2622555"/>
            <a:ext cx="3760800" cy="96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 panose="02000000000000000000"/>
              <a:buNone/>
              <a:defRPr sz="3600" b="1" i="0" u="none" strike="noStrike" cap="none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CA" altLang="en-GB" sz="280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CA" altLang="en-GB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8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52"/>
          <p:cNvSpPr/>
          <p:nvPr/>
        </p:nvSpPr>
        <p:spPr>
          <a:xfrm>
            <a:off x="3462512" y="2612065"/>
            <a:ext cx="2265900" cy="1383300"/>
          </a:xfrm>
          <a:prstGeom prst="roundRect">
            <a:avLst>
              <a:gd name="adj" fmla="val 15997"/>
            </a:avLst>
          </a:prstGeom>
          <a:solidFill>
            <a:schemeClr val="accent5"/>
          </a:solidFill>
          <a:ln>
            <a:noFill/>
          </a:ln>
          <a:effectLst>
            <a:outerShdw blurRad="71438" dist="85725" dir="342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0" name="Google Shape;2270;p52"/>
          <p:cNvSpPr/>
          <p:nvPr/>
        </p:nvSpPr>
        <p:spPr>
          <a:xfrm>
            <a:off x="6149581" y="2612700"/>
            <a:ext cx="2265900" cy="1383300"/>
          </a:xfrm>
          <a:prstGeom prst="roundRect">
            <a:avLst>
              <a:gd name="adj" fmla="val 15997"/>
            </a:avLst>
          </a:prstGeom>
          <a:solidFill>
            <a:schemeClr val="accent5"/>
          </a:solidFill>
          <a:ln>
            <a:noFill/>
          </a:ln>
          <a:effectLst>
            <a:outerShdw blurRad="71438" dist="85725" dir="342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1" name="Google Shape;2271;p52"/>
          <p:cNvSpPr/>
          <p:nvPr/>
        </p:nvSpPr>
        <p:spPr>
          <a:xfrm>
            <a:off x="720845" y="2612065"/>
            <a:ext cx="2265900" cy="1383300"/>
          </a:xfrm>
          <a:prstGeom prst="roundRect">
            <a:avLst>
              <a:gd name="adj" fmla="val 15997"/>
            </a:avLst>
          </a:prstGeom>
          <a:solidFill>
            <a:schemeClr val="accent5"/>
          </a:solidFill>
          <a:ln>
            <a:noFill/>
          </a:ln>
          <a:effectLst>
            <a:outerShdw blurRad="71438" dist="85725" dir="342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2" name="Google Shape;2272;p52"/>
          <p:cNvSpPr/>
          <p:nvPr/>
        </p:nvSpPr>
        <p:spPr>
          <a:xfrm>
            <a:off x="3439025" y="1078270"/>
            <a:ext cx="2265900" cy="1383300"/>
          </a:xfrm>
          <a:prstGeom prst="roundRect">
            <a:avLst>
              <a:gd name="adj" fmla="val 15997"/>
            </a:avLst>
          </a:prstGeom>
          <a:solidFill>
            <a:schemeClr val="accent5"/>
          </a:solidFill>
          <a:ln>
            <a:noFill/>
          </a:ln>
          <a:effectLst>
            <a:outerShdw blurRad="71438" dist="85725" dir="342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3" name="Google Shape;2273;p52"/>
          <p:cNvSpPr/>
          <p:nvPr/>
        </p:nvSpPr>
        <p:spPr>
          <a:xfrm>
            <a:off x="6190225" y="1103670"/>
            <a:ext cx="2265900" cy="1383300"/>
          </a:xfrm>
          <a:prstGeom prst="roundRect">
            <a:avLst>
              <a:gd name="adj" fmla="val 15997"/>
            </a:avLst>
          </a:prstGeom>
          <a:solidFill>
            <a:schemeClr val="accent5"/>
          </a:solidFill>
          <a:ln>
            <a:noFill/>
          </a:ln>
          <a:effectLst>
            <a:outerShdw blurRad="71438" dist="85725" dir="342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4" name="Google Shape;2274;p52"/>
          <p:cNvSpPr/>
          <p:nvPr/>
        </p:nvSpPr>
        <p:spPr>
          <a:xfrm>
            <a:off x="713225" y="1078270"/>
            <a:ext cx="2265900" cy="1383300"/>
          </a:xfrm>
          <a:prstGeom prst="roundRect">
            <a:avLst>
              <a:gd name="adj" fmla="val 15997"/>
            </a:avLst>
          </a:prstGeom>
          <a:solidFill>
            <a:schemeClr val="accent5"/>
          </a:solidFill>
          <a:ln>
            <a:noFill/>
          </a:ln>
          <a:effectLst>
            <a:outerShdw blurRad="71438" dist="85725" dir="342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5" name="Google Shape;2275;p5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TABLE OF CONTENTS</a:t>
            </a:r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6" name="Google Shape;2276;p52"/>
          <p:cNvSpPr txBox="1"/>
          <p:nvPr>
            <p:ph type="title" idx="2"/>
          </p:nvPr>
        </p:nvSpPr>
        <p:spPr>
          <a:xfrm>
            <a:off x="1536360" y="1286615"/>
            <a:ext cx="6192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78" name="Google Shape;2278;p52"/>
          <p:cNvSpPr txBox="1"/>
          <p:nvPr>
            <p:ph type="subTitle" idx="1"/>
          </p:nvPr>
        </p:nvSpPr>
        <p:spPr>
          <a:xfrm>
            <a:off x="810895" y="1556385"/>
            <a:ext cx="2501900" cy="661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altLang="zh-CN" sz="18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Goals and Motivation</a:t>
            </a:r>
            <a:endParaRPr lang="en-GB" sz="1800" b="1"/>
          </a:p>
        </p:txBody>
      </p:sp>
      <p:sp>
        <p:nvSpPr>
          <p:cNvPr id="2279" name="Google Shape;2279;p52"/>
          <p:cNvSpPr txBox="1"/>
          <p:nvPr>
            <p:ph type="title" idx="4"/>
          </p:nvPr>
        </p:nvSpPr>
        <p:spPr>
          <a:xfrm>
            <a:off x="4263035" y="1353925"/>
            <a:ext cx="6192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1" name="Google Shape;2281;p52"/>
          <p:cNvSpPr txBox="1"/>
          <p:nvPr>
            <p:ph type="subTitle" idx="6"/>
          </p:nvPr>
        </p:nvSpPr>
        <p:spPr>
          <a:xfrm>
            <a:off x="2914015" y="1556385"/>
            <a:ext cx="2814320" cy="661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Method </a:t>
            </a:r>
            <a:r>
              <a:rPr lang="en-CA" altLang="en-US" sz="1800" b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of the project</a:t>
            </a:r>
            <a:endParaRPr lang="en-GB" sz="1800" b="1"/>
          </a:p>
        </p:txBody>
      </p:sp>
      <p:sp>
        <p:nvSpPr>
          <p:cNvPr id="2282" name="Google Shape;2282;p52"/>
          <p:cNvSpPr txBox="1"/>
          <p:nvPr>
            <p:ph type="title" idx="7"/>
          </p:nvPr>
        </p:nvSpPr>
        <p:spPr>
          <a:xfrm>
            <a:off x="6989710" y="1354560"/>
            <a:ext cx="6192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4" name="Google Shape;2284;p52"/>
          <p:cNvSpPr txBox="1"/>
          <p:nvPr>
            <p:ph type="subTitle" idx="9"/>
          </p:nvPr>
        </p:nvSpPr>
        <p:spPr>
          <a:xfrm>
            <a:off x="6190615" y="1556385"/>
            <a:ext cx="2207895" cy="661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Project Architecture</a:t>
            </a:r>
            <a:endParaRPr lang="en-GB" sz="1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5" name="Google Shape;2285;p52"/>
          <p:cNvSpPr txBox="1"/>
          <p:nvPr>
            <p:ph type="title" idx="13"/>
          </p:nvPr>
        </p:nvSpPr>
        <p:spPr>
          <a:xfrm>
            <a:off x="1537630" y="2875885"/>
            <a:ext cx="6192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04</a:t>
            </a:r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7" name="Google Shape;2287;p52"/>
          <p:cNvSpPr txBox="1"/>
          <p:nvPr>
            <p:ph type="subTitle" idx="15"/>
          </p:nvPr>
        </p:nvSpPr>
        <p:spPr>
          <a:xfrm>
            <a:off x="470535" y="3072130"/>
            <a:ext cx="2100580" cy="661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Achievement</a:t>
            </a:r>
            <a:r>
              <a:rPr lang="en-CA" alt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</a:t>
            </a:r>
            <a:endParaRPr lang="en-GB" sz="1800" b="1"/>
          </a:p>
        </p:txBody>
      </p:sp>
      <p:sp>
        <p:nvSpPr>
          <p:cNvPr id="2288" name="Google Shape;2288;p52"/>
          <p:cNvSpPr txBox="1"/>
          <p:nvPr>
            <p:ph type="title" idx="16"/>
          </p:nvPr>
        </p:nvSpPr>
        <p:spPr>
          <a:xfrm>
            <a:off x="4258578" y="2875885"/>
            <a:ext cx="6192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05</a:t>
            </a:r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0" name="Google Shape;2290;p52"/>
          <p:cNvSpPr txBox="1"/>
          <p:nvPr>
            <p:ph type="subTitle" idx="18"/>
          </p:nvPr>
        </p:nvSpPr>
        <p:spPr>
          <a:xfrm>
            <a:off x="3556635" y="3183890"/>
            <a:ext cx="2104390" cy="661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zh-CN" alt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Challenges and Solutions</a:t>
            </a:r>
            <a:endParaRPr lang="en-GB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1" name="Google Shape;2291;p52"/>
          <p:cNvSpPr txBox="1"/>
          <p:nvPr>
            <p:ph type="title" idx="19"/>
          </p:nvPr>
        </p:nvSpPr>
        <p:spPr>
          <a:xfrm>
            <a:off x="6979550" y="2933035"/>
            <a:ext cx="6192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06</a:t>
            </a:r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3" name="Google Shape;2293;p52"/>
          <p:cNvSpPr txBox="1"/>
          <p:nvPr>
            <p:ph type="subTitle" idx="21"/>
          </p:nvPr>
        </p:nvSpPr>
        <p:spPr>
          <a:xfrm>
            <a:off x="6890385" y="3224530"/>
            <a:ext cx="2077720" cy="661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altLang="en-GB" sz="1800" b="1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en-CA" altLang="en-GB" sz="18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26" name="Google Shape;2270;p52"/>
          <p:cNvSpPr/>
          <p:nvPr/>
        </p:nvSpPr>
        <p:spPr>
          <a:xfrm>
            <a:off x="713105" y="4180205"/>
            <a:ext cx="2265680" cy="946150"/>
          </a:xfrm>
          <a:prstGeom prst="roundRect">
            <a:avLst>
              <a:gd name="adj" fmla="val 15997"/>
            </a:avLst>
          </a:prstGeom>
          <a:solidFill>
            <a:schemeClr val="accent5"/>
          </a:solidFill>
          <a:ln>
            <a:noFill/>
          </a:ln>
          <a:effectLst>
            <a:outerShdw blurRad="71438" dist="85725" dir="342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291;p52"/>
          <p:cNvSpPr txBox="1"/>
          <p:nvPr/>
        </p:nvSpPr>
        <p:spPr>
          <a:xfrm>
            <a:off x="1425205" y="4237960"/>
            <a:ext cx="619200" cy="34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 panose="02000000000000000000"/>
              <a:buNone/>
              <a:defRPr sz="2800" b="1" i="0" u="none" strike="noStrike" cap="none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 panose="02000000000000000000"/>
              <a:buNone/>
              <a:defRPr sz="2800" b="0" i="0" u="none" strike="noStrike" cap="none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 panose="02000000000000000000"/>
              <a:buNone/>
              <a:defRPr sz="2800" b="0" i="0" u="none" strike="noStrike" cap="none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 panose="02000000000000000000"/>
              <a:buNone/>
              <a:defRPr sz="2800" b="0" i="0" u="none" strike="noStrike" cap="none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 panose="02000000000000000000"/>
              <a:buNone/>
              <a:defRPr sz="2800" b="0" i="0" u="none" strike="noStrike" cap="none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 panose="02000000000000000000"/>
              <a:buNone/>
              <a:defRPr sz="2800" b="0" i="0" u="none" strike="noStrike" cap="none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 panose="02000000000000000000"/>
              <a:buNone/>
              <a:defRPr sz="2800" b="0" i="0" u="none" strike="noStrike" cap="none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 panose="02000000000000000000"/>
              <a:buNone/>
              <a:defRPr sz="2800" b="0" i="0" u="none" strike="noStrike" cap="none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 panose="02000000000000000000"/>
              <a:buNone/>
              <a:defRPr sz="2800" b="0" i="0" u="none" strike="noStrike" cap="none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CA" altLang="en-GB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CA" alt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Google Shape;2293;p52"/>
          <p:cNvSpPr txBox="1"/>
          <p:nvPr/>
        </p:nvSpPr>
        <p:spPr>
          <a:xfrm>
            <a:off x="893445" y="4481830"/>
            <a:ext cx="2545715" cy="6616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Suggestions for </a:t>
            </a:r>
            <a:endParaRPr lang="en-US" altLang="en-US" sz="18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Future Research</a:t>
            </a:r>
            <a:endParaRPr lang="en-US" altLang="en-US" sz="1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270;p52"/>
          <p:cNvSpPr/>
          <p:nvPr/>
        </p:nvSpPr>
        <p:spPr>
          <a:xfrm>
            <a:off x="3439160" y="4145915"/>
            <a:ext cx="2265680" cy="946150"/>
          </a:xfrm>
          <a:prstGeom prst="roundRect">
            <a:avLst>
              <a:gd name="adj" fmla="val 15997"/>
            </a:avLst>
          </a:prstGeom>
          <a:solidFill>
            <a:schemeClr val="accent5"/>
          </a:solidFill>
          <a:ln>
            <a:noFill/>
          </a:ln>
          <a:effectLst>
            <a:outerShdw blurRad="71438" dist="85725" dir="342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Google Shape;2293;p52"/>
          <p:cNvSpPr txBox="1"/>
          <p:nvPr/>
        </p:nvSpPr>
        <p:spPr>
          <a:xfrm>
            <a:off x="3968115" y="4430395"/>
            <a:ext cx="2077720" cy="6616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None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Conclusion</a:t>
            </a:r>
            <a:endParaRPr lang="en-US" altLang="en-US" b="1"/>
          </a:p>
        </p:txBody>
      </p:sp>
      <p:sp>
        <p:nvSpPr>
          <p:cNvPr id="3" name="Google Shape;2291;p52"/>
          <p:cNvSpPr txBox="1"/>
          <p:nvPr/>
        </p:nvSpPr>
        <p:spPr>
          <a:xfrm>
            <a:off x="4258575" y="4272885"/>
            <a:ext cx="619200" cy="34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 panose="02000000000000000000"/>
              <a:buNone/>
              <a:defRPr sz="2800" b="1" i="0" u="none" strike="noStrike" cap="none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 panose="02000000000000000000"/>
              <a:buNone/>
              <a:defRPr sz="2800" b="0" i="0" u="none" strike="noStrike" cap="none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 panose="02000000000000000000"/>
              <a:buNone/>
              <a:defRPr sz="2800" b="0" i="0" u="none" strike="noStrike" cap="none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 panose="02000000000000000000"/>
              <a:buNone/>
              <a:defRPr sz="2800" b="0" i="0" u="none" strike="noStrike" cap="none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 panose="02000000000000000000"/>
              <a:buNone/>
              <a:defRPr sz="2800" b="0" i="0" u="none" strike="noStrike" cap="none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 panose="02000000000000000000"/>
              <a:buNone/>
              <a:defRPr sz="2800" b="0" i="0" u="none" strike="noStrike" cap="none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 panose="02000000000000000000"/>
              <a:buNone/>
              <a:defRPr sz="2800" b="0" i="0" u="none" strike="noStrike" cap="none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 panose="02000000000000000000"/>
              <a:buNone/>
              <a:defRPr sz="2800" b="0" i="0" u="none" strike="noStrike" cap="none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 panose="02000000000000000000"/>
              <a:buNone/>
              <a:defRPr sz="2800" b="0" i="0" u="none" strike="noStrike" cap="none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CA" altLang="en-GB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en-CA" alt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2627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p58"/>
          <p:cNvSpPr txBox="1"/>
          <p:nvPr>
            <p:ph type="title"/>
          </p:nvPr>
        </p:nvSpPr>
        <p:spPr>
          <a:xfrm>
            <a:off x="860545" y="1027495"/>
            <a:ext cx="4369200" cy="10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Current Limitations</a:t>
            </a:r>
            <a:r>
              <a:rPr lang="en-CA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29" name="Google Shape;2629;p58"/>
          <p:cNvSpPr txBox="1"/>
          <p:nvPr>
            <p:ph type="subTitle" idx="1"/>
          </p:nvPr>
        </p:nvSpPr>
        <p:spPr>
          <a:xfrm>
            <a:off x="682625" y="1533525"/>
            <a:ext cx="6878320" cy="1119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limit</a:t>
            </a:r>
            <a:r>
              <a:rPr lang="en-CA" altLang="en-US" sz="1800">
                <a:latin typeface="Calibri" panose="020F0502020204030204" pitchFamily="34" charset="0"/>
                <a:cs typeface="Calibri" panose="020F0502020204030204" pitchFamily="34" charset="0"/>
              </a:rPr>
              <a:t>ed</a:t>
            </a:r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 accessibility for non-technical users.</a:t>
            </a:r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Absence of a user-friendly keyword management interface.</a:t>
            </a:r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2628;p58"/>
          <p:cNvSpPr txBox="1"/>
          <p:nvPr/>
        </p:nvSpPr>
        <p:spPr>
          <a:xfrm>
            <a:off x="860545" y="2571815"/>
            <a:ext cx="4369200" cy="1011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 panose="02000000000000000000"/>
              <a:buNone/>
              <a:defRPr sz="2800" b="1" i="0" u="none" strike="noStrike" cap="none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Proposed Enhancements</a:t>
            </a:r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2629;p58"/>
          <p:cNvSpPr txBox="1"/>
          <p:nvPr/>
        </p:nvSpPr>
        <p:spPr>
          <a:xfrm>
            <a:off x="682625" y="3159125"/>
            <a:ext cx="7564120" cy="11195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 sz="14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Integrate keyword management into the dashboard for a user-friendly experience.</a:t>
            </a:r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Enable non-technical users to manage keywords independently.</a:t>
            </a:r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03" name="Shape 3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p68"/>
          <p:cNvSpPr/>
          <p:nvPr/>
        </p:nvSpPr>
        <p:spPr>
          <a:xfrm rot="-521016">
            <a:off x="5416372" y="1427297"/>
            <a:ext cx="1670236" cy="2460053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57328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05" name="Google Shape;3505;p68"/>
          <p:cNvSpPr/>
          <p:nvPr/>
        </p:nvSpPr>
        <p:spPr>
          <a:xfrm rot="341704">
            <a:off x="5595805" y="1267014"/>
            <a:ext cx="1670239" cy="2460057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506" name="Google Shape;3506;p68"/>
          <p:cNvGrpSpPr/>
          <p:nvPr/>
        </p:nvGrpSpPr>
        <p:grpSpPr>
          <a:xfrm rot="-159211">
            <a:off x="5468807" y="1181666"/>
            <a:ext cx="1670266" cy="2460097"/>
            <a:chOff x="2903825" y="2119650"/>
            <a:chExt cx="623100" cy="917750"/>
          </a:xfrm>
        </p:grpSpPr>
        <p:sp>
          <p:nvSpPr>
            <p:cNvPr id="3507" name="Google Shape;3507;p68"/>
            <p:cNvSpPr/>
            <p:nvPr/>
          </p:nvSpPr>
          <p:spPr>
            <a:xfrm>
              <a:off x="2903825" y="2119650"/>
              <a:ext cx="623100" cy="917750"/>
            </a:xfrm>
            <a:custGeom>
              <a:avLst/>
              <a:gdLst/>
              <a:ahLst/>
              <a:cxnLst/>
              <a:rect l="l" t="t" r="r" b="b"/>
              <a:pathLst>
                <a:path w="24924" h="36710" extrusionOk="0">
                  <a:moveTo>
                    <a:pt x="3392" y="0"/>
                  </a:moveTo>
                  <a:cubicBezTo>
                    <a:pt x="1527" y="0"/>
                    <a:pt x="0" y="1526"/>
                    <a:pt x="0" y="3392"/>
                  </a:cubicBezTo>
                  <a:lnTo>
                    <a:pt x="0" y="33318"/>
                  </a:lnTo>
                  <a:cubicBezTo>
                    <a:pt x="0" y="35184"/>
                    <a:pt x="1527" y="36710"/>
                    <a:pt x="3392" y="36710"/>
                  </a:cubicBezTo>
                  <a:lnTo>
                    <a:pt x="21532" y="36710"/>
                  </a:lnTo>
                  <a:cubicBezTo>
                    <a:pt x="23398" y="36710"/>
                    <a:pt x="24924" y="35184"/>
                    <a:pt x="24924" y="33318"/>
                  </a:cubicBezTo>
                  <a:lnTo>
                    <a:pt x="24924" y="3392"/>
                  </a:lnTo>
                  <a:cubicBezTo>
                    <a:pt x="24924" y="1526"/>
                    <a:pt x="23398" y="0"/>
                    <a:pt x="21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85725" dist="76200" dir="7860000" algn="bl" rotWithShape="0">
                <a:srgbClr val="000000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8" name="Google Shape;3508;p68"/>
            <p:cNvSpPr/>
            <p:nvPr/>
          </p:nvSpPr>
          <p:spPr>
            <a:xfrm>
              <a:off x="2903825" y="2858150"/>
              <a:ext cx="623100" cy="179250"/>
            </a:xfrm>
            <a:custGeom>
              <a:avLst/>
              <a:gdLst/>
              <a:ahLst/>
              <a:cxnLst/>
              <a:rect l="l" t="t" r="r" b="b"/>
              <a:pathLst>
                <a:path w="24924" h="7170" extrusionOk="0">
                  <a:moveTo>
                    <a:pt x="0" y="0"/>
                  </a:moveTo>
                  <a:lnTo>
                    <a:pt x="0" y="3778"/>
                  </a:lnTo>
                  <a:cubicBezTo>
                    <a:pt x="0" y="5644"/>
                    <a:pt x="1527" y="7170"/>
                    <a:pt x="3392" y="7170"/>
                  </a:cubicBezTo>
                  <a:lnTo>
                    <a:pt x="21532" y="7170"/>
                  </a:lnTo>
                  <a:cubicBezTo>
                    <a:pt x="23398" y="7170"/>
                    <a:pt x="24924" y="5644"/>
                    <a:pt x="24924" y="3778"/>
                  </a:cubicBezTo>
                  <a:lnTo>
                    <a:pt x="24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10" name="Google Shape;3510;p68"/>
          <p:cNvSpPr txBox="1"/>
          <p:nvPr>
            <p:ph type="title"/>
          </p:nvPr>
        </p:nvSpPr>
        <p:spPr>
          <a:xfrm>
            <a:off x="1154144" y="2217097"/>
            <a:ext cx="3585300" cy="5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Conclusion</a:t>
            </a:r>
            <a:endParaRPr lang="en-CA" sz="2800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 rot="21300000">
            <a:off x="5933440" y="1689735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0</a:t>
            </a:r>
            <a:r>
              <a:rPr lang="en-CA" altLang="en-GB" sz="2800" b="1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8</a:t>
            </a:r>
            <a:endParaRPr lang="en-CA" altLang="en-GB" sz="2800" b="1"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2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p57"/>
          <p:cNvSpPr txBox="1"/>
          <p:nvPr>
            <p:ph type="title"/>
          </p:nvPr>
        </p:nvSpPr>
        <p:spPr>
          <a:xfrm>
            <a:off x="987545" y="37771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GB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23" name="Google Shape;2623;p57"/>
          <p:cNvSpPr txBox="1"/>
          <p:nvPr>
            <p:ph type="subTitle" idx="1"/>
          </p:nvPr>
        </p:nvSpPr>
        <p:spPr>
          <a:xfrm>
            <a:off x="480060" y="849630"/>
            <a:ext cx="8567420" cy="1474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Scalable, automated data ingestion and processing using Azure Data Lake and Azure Data Factory.</a:t>
            </a:r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Empowered businesses and organizations with actionable insights to manage public sentiment effectively.</a:t>
            </a:r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Scalable &amp; Adaptive: A robust solution for handling growing data volumes and adapting to changing trends.</a:t>
            </a:r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Multidimensional Solution: Integrating data engineering, machine learning, and data visualization to address real-world challenges.</a:t>
            </a:r>
            <a:endParaRPr lang="en-US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5880" name="Shape 5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4835;p86"/>
          <p:cNvGrpSpPr/>
          <p:nvPr/>
        </p:nvGrpSpPr>
        <p:grpSpPr>
          <a:xfrm>
            <a:off x="2181833" y="1069583"/>
            <a:ext cx="4780374" cy="3008525"/>
            <a:chOff x="1896713" y="1394100"/>
            <a:chExt cx="5862613" cy="3008525"/>
          </a:xfrm>
        </p:grpSpPr>
        <p:sp>
          <p:nvSpPr>
            <p:cNvPr id="10" name="Google Shape;4836;p86"/>
            <p:cNvSpPr/>
            <p:nvPr/>
          </p:nvSpPr>
          <p:spPr>
            <a:xfrm>
              <a:off x="1896713" y="1394100"/>
              <a:ext cx="5862600" cy="3008400"/>
            </a:xfrm>
            <a:prstGeom prst="roundRect">
              <a:avLst>
                <a:gd name="adj" fmla="val 5366"/>
              </a:avLst>
            </a:prstGeom>
            <a:solidFill>
              <a:schemeClr val="accent5"/>
            </a:solidFill>
            <a:ln>
              <a:noFill/>
            </a:ln>
            <a:effectLst>
              <a:outerShdw blurRad="71438" dist="85725" dir="342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4837;p86"/>
            <p:cNvSpPr/>
            <p:nvPr/>
          </p:nvSpPr>
          <p:spPr>
            <a:xfrm rot="10800000">
              <a:off x="1896725" y="3844925"/>
              <a:ext cx="5862600" cy="557700"/>
            </a:xfrm>
            <a:prstGeom prst="round2SameRect">
              <a:avLst>
                <a:gd name="adj1" fmla="val 29599"/>
                <a:gd name="adj2" fmla="val 0"/>
              </a:avLst>
            </a:prstGeom>
            <a:solidFill>
              <a:schemeClr val="dk1"/>
            </a:solidFill>
            <a:ln>
              <a:noFill/>
            </a:ln>
            <a:effectLst>
              <a:outerShdw blurRad="71438" dist="85725" dir="342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" name="Google Shape;4838;p86"/>
          <p:cNvSpPr txBox="1"/>
          <p:nvPr>
            <p:ph type="title"/>
          </p:nvPr>
        </p:nvSpPr>
        <p:spPr>
          <a:xfrm>
            <a:off x="2181900" y="1523834"/>
            <a:ext cx="4780200" cy="15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altLang="en-GB"/>
              <a:t>Thank You</a:t>
            </a:r>
            <a:r>
              <a:rPr lang="en-GB"/>
              <a:t>!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53"/>
          <p:cNvSpPr/>
          <p:nvPr/>
        </p:nvSpPr>
        <p:spPr>
          <a:xfrm rot="-523356">
            <a:off x="1610305" y="1297641"/>
            <a:ext cx="1670221" cy="2460031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4A2A6F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9" name="Google Shape;2299;p53"/>
          <p:cNvSpPr txBox="1"/>
          <p:nvPr>
            <p:ph type="title"/>
          </p:nvPr>
        </p:nvSpPr>
        <p:spPr>
          <a:xfrm>
            <a:off x="4669790" y="2282825"/>
            <a:ext cx="4410710" cy="560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altLang="zh-CN" sz="28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Goals and Motivation</a:t>
            </a:r>
            <a:endParaRPr lang="en-GB" sz="2800"/>
          </a:p>
        </p:txBody>
      </p:sp>
      <p:sp>
        <p:nvSpPr>
          <p:cNvPr id="2302" name="Google Shape;2302;p53"/>
          <p:cNvSpPr/>
          <p:nvPr/>
        </p:nvSpPr>
        <p:spPr>
          <a:xfrm rot="1318253">
            <a:off x="2115927" y="1512488"/>
            <a:ext cx="1670269" cy="2460102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57328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3" name="Google Shape;2303;p53"/>
          <p:cNvSpPr/>
          <p:nvPr/>
        </p:nvSpPr>
        <p:spPr>
          <a:xfrm rot="1318253">
            <a:off x="2003733" y="1242735"/>
            <a:ext cx="1670269" cy="2460102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17" name="Google Shape;3217;p63"/>
          <p:cNvGrpSpPr/>
          <p:nvPr/>
        </p:nvGrpSpPr>
        <p:grpSpPr>
          <a:xfrm rot="1920000">
            <a:off x="2516187" y="1242393"/>
            <a:ext cx="1670095" cy="2459845"/>
            <a:chOff x="2903825" y="2119650"/>
            <a:chExt cx="623100" cy="917750"/>
          </a:xfrm>
        </p:grpSpPr>
        <p:sp>
          <p:nvSpPr>
            <p:cNvPr id="3218" name="Google Shape;3218;p63"/>
            <p:cNvSpPr/>
            <p:nvPr/>
          </p:nvSpPr>
          <p:spPr>
            <a:xfrm>
              <a:off x="2903825" y="2119650"/>
              <a:ext cx="623100" cy="917750"/>
            </a:xfrm>
            <a:custGeom>
              <a:avLst/>
              <a:gdLst/>
              <a:ahLst/>
              <a:cxnLst/>
              <a:rect l="l" t="t" r="r" b="b"/>
              <a:pathLst>
                <a:path w="24924" h="36710" extrusionOk="0">
                  <a:moveTo>
                    <a:pt x="3392" y="0"/>
                  </a:moveTo>
                  <a:cubicBezTo>
                    <a:pt x="1527" y="0"/>
                    <a:pt x="0" y="1526"/>
                    <a:pt x="0" y="3392"/>
                  </a:cubicBezTo>
                  <a:lnTo>
                    <a:pt x="0" y="33318"/>
                  </a:lnTo>
                  <a:cubicBezTo>
                    <a:pt x="0" y="35184"/>
                    <a:pt x="1527" y="36710"/>
                    <a:pt x="3392" y="36710"/>
                  </a:cubicBezTo>
                  <a:lnTo>
                    <a:pt x="21532" y="36710"/>
                  </a:lnTo>
                  <a:cubicBezTo>
                    <a:pt x="23398" y="36710"/>
                    <a:pt x="24924" y="35184"/>
                    <a:pt x="24924" y="33318"/>
                  </a:cubicBezTo>
                  <a:lnTo>
                    <a:pt x="24924" y="3392"/>
                  </a:lnTo>
                  <a:cubicBezTo>
                    <a:pt x="24924" y="1526"/>
                    <a:pt x="23398" y="0"/>
                    <a:pt x="21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85725" dist="76200" dir="7860000" algn="bl" rotWithShape="0">
                <a:srgbClr val="000000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9" name="Google Shape;3219;p63"/>
            <p:cNvSpPr/>
            <p:nvPr/>
          </p:nvSpPr>
          <p:spPr>
            <a:xfrm>
              <a:off x="2903825" y="2858150"/>
              <a:ext cx="623100" cy="179250"/>
            </a:xfrm>
            <a:custGeom>
              <a:avLst/>
              <a:gdLst/>
              <a:ahLst/>
              <a:cxnLst/>
              <a:rect l="l" t="t" r="r" b="b"/>
              <a:pathLst>
                <a:path w="24924" h="7170" extrusionOk="0">
                  <a:moveTo>
                    <a:pt x="0" y="0"/>
                  </a:moveTo>
                  <a:lnTo>
                    <a:pt x="0" y="3778"/>
                  </a:lnTo>
                  <a:cubicBezTo>
                    <a:pt x="0" y="5644"/>
                    <a:pt x="1527" y="7170"/>
                    <a:pt x="3392" y="7170"/>
                  </a:cubicBezTo>
                  <a:lnTo>
                    <a:pt x="21532" y="7170"/>
                  </a:lnTo>
                  <a:cubicBezTo>
                    <a:pt x="23398" y="7170"/>
                    <a:pt x="24924" y="5644"/>
                    <a:pt x="24924" y="3778"/>
                  </a:cubicBezTo>
                  <a:lnTo>
                    <a:pt x="24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Google Shape;2301;p53"/>
          <p:cNvSpPr txBox="1"/>
          <p:nvPr/>
        </p:nvSpPr>
        <p:spPr>
          <a:xfrm rot="1740000">
            <a:off x="2861358" y="2622555"/>
            <a:ext cx="3760800" cy="96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 panose="02000000000000000000"/>
              <a:buNone/>
              <a:defRPr sz="3600" b="1" i="0" u="none" strike="noStrike" cap="none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en-GB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25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26;p55"/>
          <p:cNvSpPr/>
          <p:nvPr/>
        </p:nvSpPr>
        <p:spPr>
          <a:xfrm rot="20118984">
            <a:off x="7603102" y="-201278"/>
            <a:ext cx="1670236" cy="2460053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57328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26" name="Google Shape;2426;p55"/>
          <p:cNvSpPr/>
          <p:nvPr/>
        </p:nvSpPr>
        <p:spPr>
          <a:xfrm rot="-521016">
            <a:off x="96767" y="2734327"/>
            <a:ext cx="1670236" cy="2460053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57328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27" name="Google Shape;2427;p55"/>
          <p:cNvGrpSpPr/>
          <p:nvPr/>
        </p:nvGrpSpPr>
        <p:grpSpPr>
          <a:xfrm>
            <a:off x="196850" y="274955"/>
            <a:ext cx="8795385" cy="4492625"/>
            <a:chOff x="1896713" y="1394100"/>
            <a:chExt cx="5862613" cy="3008525"/>
          </a:xfrm>
        </p:grpSpPr>
        <p:sp>
          <p:nvSpPr>
            <p:cNvPr id="2428" name="Google Shape;2428;p55"/>
            <p:cNvSpPr/>
            <p:nvPr/>
          </p:nvSpPr>
          <p:spPr>
            <a:xfrm>
              <a:off x="1896713" y="1394100"/>
              <a:ext cx="5862600" cy="3008400"/>
            </a:xfrm>
            <a:prstGeom prst="roundRect">
              <a:avLst>
                <a:gd name="adj" fmla="val 5366"/>
              </a:avLst>
            </a:prstGeom>
            <a:solidFill>
              <a:schemeClr val="accent5"/>
            </a:solidFill>
            <a:ln>
              <a:noFill/>
            </a:ln>
            <a:effectLst>
              <a:outerShdw blurRad="71438" dist="85725" dir="342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9" name="Google Shape;2429;p55"/>
            <p:cNvSpPr/>
            <p:nvPr/>
          </p:nvSpPr>
          <p:spPr>
            <a:xfrm rot="10800000">
              <a:off x="1896725" y="3844925"/>
              <a:ext cx="5862600" cy="557700"/>
            </a:xfrm>
            <a:prstGeom prst="round2SameRect">
              <a:avLst>
                <a:gd name="adj1" fmla="val 29599"/>
                <a:gd name="adj2" fmla="val 0"/>
              </a:avLst>
            </a:prstGeom>
            <a:solidFill>
              <a:schemeClr val="dk1"/>
            </a:solidFill>
            <a:ln>
              <a:noFill/>
            </a:ln>
            <a:effectLst>
              <a:outerShdw blurRad="71438" dist="85725" dir="342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51" name="Google Shape;2351;p54"/>
          <p:cNvSpPr txBox="1"/>
          <p:nvPr>
            <p:ph type="title"/>
          </p:nvPr>
        </p:nvSpPr>
        <p:spPr>
          <a:xfrm>
            <a:off x="120675" y="-145"/>
            <a:ext cx="3329100" cy="94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altLang="zh-CN" sz="28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Goals</a:t>
            </a: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:</a:t>
            </a:r>
            <a:endParaRPr lang="en-CA" altLang="en-GB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52" name="Google Shape;2352;p54"/>
          <p:cNvSpPr txBox="1"/>
          <p:nvPr>
            <p:ph type="subTitle" idx="1"/>
          </p:nvPr>
        </p:nvSpPr>
        <p:spPr>
          <a:xfrm>
            <a:off x="1101725" y="799465"/>
            <a:ext cx="7588885" cy="1823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- Develop a real-time news analytics application for sentiment analysis.  </a:t>
            </a:r>
            <a:endParaRPr lang="en-US" altLang="en-US" sz="18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- U</a:t>
            </a:r>
            <a:r>
              <a:rPr lang="en-CA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se</a:t>
            </a: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 advanced data engineering and machine learning techniques.  </a:t>
            </a:r>
            <a:endParaRPr lang="en-US" altLang="en-US" sz="18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CA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 Microsoft's Bing News Search API, Azure services, and Power BI.  </a:t>
            </a:r>
            <a:endParaRPr lang="en-US" altLang="en-US" sz="18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CA" altLang="en-US" sz="1800" b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Giv</a:t>
            </a: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es insights</a:t>
            </a:r>
            <a:r>
              <a:rPr lang="en-CA" altLang="en-US" sz="1800" b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CA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Support strategic decision-making, crisis management.  </a:t>
            </a:r>
            <a:endParaRPr lang="en-US" altLang="en-US" sz="18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endParaRPr lang="en-US" altLang="en-US"/>
          </a:p>
        </p:txBody>
      </p:sp>
      <p:sp>
        <p:nvSpPr>
          <p:cNvPr id="3" name="Google Shape;2351;p54"/>
          <p:cNvSpPr txBox="1"/>
          <p:nvPr/>
        </p:nvSpPr>
        <p:spPr>
          <a:xfrm>
            <a:off x="1242720" y="1678795"/>
            <a:ext cx="3329100" cy="943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Lilita One" panose="02000000000000000000"/>
              <a:buNone/>
              <a:defRPr sz="3600" b="1" i="0" u="none" strike="noStrike" cap="none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 panose="020B0604020202020204"/>
              <a:buNone/>
              <a:defRPr sz="4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en-CA" altLang="zh-CN" sz="28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Motivation:</a:t>
            </a:r>
            <a:endParaRPr lang="en-CA" altLang="en-GB" sz="2800"/>
          </a:p>
        </p:txBody>
      </p:sp>
      <p:sp>
        <p:nvSpPr>
          <p:cNvPr id="4" name="Google Shape;2352;p54"/>
          <p:cNvSpPr txBox="1"/>
          <p:nvPr/>
        </p:nvSpPr>
        <p:spPr>
          <a:xfrm>
            <a:off x="1101725" y="2426970"/>
            <a:ext cx="7588885" cy="18230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 panose="020F0502020204030203"/>
              <a:buNone/>
              <a:defRPr sz="16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 panose="020F0502020204030203"/>
              <a:buNone/>
              <a:defRPr sz="21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 panose="020F0502020204030203"/>
              <a:buNone/>
              <a:defRPr sz="21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 panose="020F0502020204030203"/>
              <a:buNone/>
              <a:defRPr sz="21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 panose="020F0502020204030203"/>
              <a:buNone/>
              <a:defRPr sz="21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 panose="020F0502020204030203"/>
              <a:buNone/>
              <a:defRPr sz="21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 panose="020F0502020204030203"/>
              <a:buNone/>
              <a:defRPr sz="21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 panose="020F0502020204030203"/>
              <a:buNone/>
              <a:defRPr sz="21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 panose="020F0502020204030203"/>
              <a:buNone/>
              <a:defRPr sz="2100" b="0" i="0" u="none" strike="noStrike" cap="none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- Understand patterns in media sentiment</a:t>
            </a:r>
            <a:r>
              <a:rPr lang="en-CA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 which can indirectly influence </a:t>
            </a:r>
            <a:r>
              <a:rPr lang="en-CA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public opinion and discourse.    </a:t>
            </a:r>
            <a:endParaRPr lang="en-US" altLang="en-US" sz="18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- Provide a dynamic, data-driven approach to track sentiment shifts.  </a:t>
            </a:r>
            <a:endParaRPr lang="en-US" altLang="en-US" sz="18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 panose="020B0604020202020204"/>
              <a:buNone/>
            </a:pPr>
            <a:r>
              <a:rPr lang="en-US" altLang="en-US" sz="1800" b="1">
                <a:latin typeface="Calibri" panose="020F0502020204030204" pitchFamily="34" charset="0"/>
                <a:cs typeface="Calibri" panose="020F0502020204030204" pitchFamily="34" charset="0"/>
              </a:rPr>
              <a:t>- Enable timely and informed responses to emerging trends and events.  </a:t>
            </a:r>
            <a:endParaRPr lang="en-US" altLang="en-US" sz="18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03" name="Shape 3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p68"/>
          <p:cNvSpPr/>
          <p:nvPr/>
        </p:nvSpPr>
        <p:spPr>
          <a:xfrm rot="-521016">
            <a:off x="5416372" y="1427297"/>
            <a:ext cx="1670236" cy="2460053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57328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05" name="Google Shape;3505;p68"/>
          <p:cNvSpPr/>
          <p:nvPr/>
        </p:nvSpPr>
        <p:spPr>
          <a:xfrm rot="341704">
            <a:off x="5595805" y="1267014"/>
            <a:ext cx="1670239" cy="2460057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506" name="Google Shape;3506;p68"/>
          <p:cNvGrpSpPr/>
          <p:nvPr/>
        </p:nvGrpSpPr>
        <p:grpSpPr>
          <a:xfrm rot="-159211">
            <a:off x="5468807" y="1181666"/>
            <a:ext cx="1670266" cy="2460097"/>
            <a:chOff x="2903825" y="2119650"/>
            <a:chExt cx="623100" cy="917750"/>
          </a:xfrm>
        </p:grpSpPr>
        <p:sp>
          <p:nvSpPr>
            <p:cNvPr id="3507" name="Google Shape;3507;p68"/>
            <p:cNvSpPr/>
            <p:nvPr/>
          </p:nvSpPr>
          <p:spPr>
            <a:xfrm>
              <a:off x="2903825" y="2119650"/>
              <a:ext cx="623100" cy="917750"/>
            </a:xfrm>
            <a:custGeom>
              <a:avLst/>
              <a:gdLst/>
              <a:ahLst/>
              <a:cxnLst/>
              <a:rect l="l" t="t" r="r" b="b"/>
              <a:pathLst>
                <a:path w="24924" h="36710" extrusionOk="0">
                  <a:moveTo>
                    <a:pt x="3392" y="0"/>
                  </a:moveTo>
                  <a:cubicBezTo>
                    <a:pt x="1527" y="0"/>
                    <a:pt x="0" y="1526"/>
                    <a:pt x="0" y="3392"/>
                  </a:cubicBezTo>
                  <a:lnTo>
                    <a:pt x="0" y="33318"/>
                  </a:lnTo>
                  <a:cubicBezTo>
                    <a:pt x="0" y="35184"/>
                    <a:pt x="1527" y="36710"/>
                    <a:pt x="3392" y="36710"/>
                  </a:cubicBezTo>
                  <a:lnTo>
                    <a:pt x="21532" y="36710"/>
                  </a:lnTo>
                  <a:cubicBezTo>
                    <a:pt x="23398" y="36710"/>
                    <a:pt x="24924" y="35184"/>
                    <a:pt x="24924" y="33318"/>
                  </a:cubicBezTo>
                  <a:lnTo>
                    <a:pt x="24924" y="3392"/>
                  </a:lnTo>
                  <a:cubicBezTo>
                    <a:pt x="24924" y="1526"/>
                    <a:pt x="23398" y="0"/>
                    <a:pt x="21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85725" dist="76200" dir="7860000" algn="bl" rotWithShape="0">
                <a:srgbClr val="000000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8" name="Google Shape;3508;p68"/>
            <p:cNvSpPr/>
            <p:nvPr/>
          </p:nvSpPr>
          <p:spPr>
            <a:xfrm>
              <a:off x="2903825" y="2858150"/>
              <a:ext cx="623100" cy="179250"/>
            </a:xfrm>
            <a:custGeom>
              <a:avLst/>
              <a:gdLst/>
              <a:ahLst/>
              <a:cxnLst/>
              <a:rect l="l" t="t" r="r" b="b"/>
              <a:pathLst>
                <a:path w="24924" h="7170" extrusionOk="0">
                  <a:moveTo>
                    <a:pt x="0" y="0"/>
                  </a:moveTo>
                  <a:lnTo>
                    <a:pt x="0" y="3778"/>
                  </a:lnTo>
                  <a:cubicBezTo>
                    <a:pt x="0" y="5644"/>
                    <a:pt x="1527" y="7170"/>
                    <a:pt x="3392" y="7170"/>
                  </a:cubicBezTo>
                  <a:lnTo>
                    <a:pt x="21532" y="7170"/>
                  </a:lnTo>
                  <a:cubicBezTo>
                    <a:pt x="23398" y="7170"/>
                    <a:pt x="24924" y="5644"/>
                    <a:pt x="24924" y="3778"/>
                  </a:cubicBezTo>
                  <a:lnTo>
                    <a:pt x="24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10" name="Google Shape;3510;p68"/>
          <p:cNvSpPr txBox="1"/>
          <p:nvPr>
            <p:ph type="title"/>
          </p:nvPr>
        </p:nvSpPr>
        <p:spPr>
          <a:xfrm>
            <a:off x="1340834" y="2410137"/>
            <a:ext cx="3585300" cy="5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Method </a:t>
            </a:r>
            <a:r>
              <a:rPr lang="en-CA" altLang="en-US" sz="28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of the project</a:t>
            </a:r>
            <a:endParaRPr lang="en-GB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 rot="21300000">
            <a:off x="5933440" y="1689735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0</a:t>
            </a:r>
            <a:r>
              <a:rPr lang="en-CA" altLang="en-GB" sz="2800" b="1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2</a:t>
            </a:r>
            <a:endParaRPr lang="en-CA" altLang="en-GB" sz="2800" b="1"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02" name="Shape 5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5221;p94"/>
          <p:cNvCxnSpPr>
            <a:stCxn id="9" idx="6"/>
            <a:endCxn id="15" idx="1"/>
          </p:cNvCxnSpPr>
          <p:nvPr/>
        </p:nvCxnSpPr>
        <p:spPr>
          <a:xfrm>
            <a:off x="5230060" y="2100850"/>
            <a:ext cx="30353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204" name="Google Shape;5204;p94"/>
          <p:cNvCxnSpPr>
            <a:stCxn id="5205" idx="6"/>
            <a:endCxn id="3" idx="2"/>
          </p:cNvCxnSpPr>
          <p:nvPr/>
        </p:nvCxnSpPr>
        <p:spPr>
          <a:xfrm>
            <a:off x="1297225" y="2050050"/>
            <a:ext cx="189230" cy="63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208" name="Google Shape;5208;p94"/>
          <p:cNvSpPr txBox="1"/>
          <p:nvPr/>
        </p:nvSpPr>
        <p:spPr>
          <a:xfrm>
            <a:off x="47625" y="2555875"/>
            <a:ext cx="1601470" cy="32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CA" altLang="en-US" sz="18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   </a:t>
            </a:r>
            <a:r>
              <a:rPr lang="en-US" altLang="zh-CN" sz="18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Data </a:t>
            </a:r>
            <a:endParaRPr lang="en-US" altLang="zh-CN" sz="1800" b="1" dirty="0"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l"/>
            <a:r>
              <a:rPr lang="en-US" altLang="zh-CN" sz="18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Ingestion</a:t>
            </a:r>
            <a:endParaRPr lang="en-US" altLang="zh-CN" sz="1800" b="1" dirty="0">
              <a:solidFill>
                <a:schemeClr val="accent4"/>
              </a:solidFill>
              <a:effectLst/>
              <a:latin typeface="Calibri" panose="020F0502020204030204" pitchFamily="34" charset="0"/>
              <a:ea typeface="Lilita One" panose="0200000000000000000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5211" name="Google Shape;5211;p94"/>
          <p:cNvSpPr txBox="1"/>
          <p:nvPr/>
        </p:nvSpPr>
        <p:spPr>
          <a:xfrm>
            <a:off x="1153795" y="2587625"/>
            <a:ext cx="2969895" cy="32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indent="457200" algn="l"/>
            <a:r>
              <a:rPr lang="en-US" altLang="zh-CN" sz="18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Data </a:t>
            </a:r>
            <a:endParaRPr lang="en-US" altLang="zh-CN" sz="1800" b="1" dirty="0"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l"/>
            <a:r>
              <a:rPr lang="en-US" altLang="zh-CN" sz="18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Transformation</a:t>
            </a:r>
            <a:endParaRPr lang="en-US" altLang="zh-CN" sz="1800" b="1" dirty="0">
              <a:solidFill>
                <a:schemeClr val="accent4"/>
              </a:solidFill>
              <a:effectLst/>
              <a:latin typeface="Calibri" panose="020F0502020204030204" pitchFamily="34" charset="0"/>
              <a:ea typeface="Lilita One" panose="0200000000000000000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5214" name="Google Shape;5214;p94"/>
          <p:cNvSpPr txBox="1"/>
          <p:nvPr/>
        </p:nvSpPr>
        <p:spPr>
          <a:xfrm>
            <a:off x="2816225" y="2586990"/>
            <a:ext cx="2673350" cy="32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altLang="zh-CN" sz="18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Sentiment </a:t>
            </a:r>
            <a:endParaRPr lang="en-US" altLang="zh-CN" sz="1800" b="1" dirty="0"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l"/>
            <a:r>
              <a:rPr lang="en-US" altLang="zh-CN" sz="18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Analysis</a:t>
            </a:r>
            <a:endParaRPr lang="en-US" altLang="zh-CN" sz="1800" b="1" dirty="0">
              <a:solidFill>
                <a:schemeClr val="accent4"/>
              </a:solidFill>
              <a:effectLst/>
              <a:latin typeface="Calibri" panose="020F0502020204030204" pitchFamily="34" charset="0"/>
              <a:ea typeface="Lilita One" panose="0200000000000000000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5217" name="Google Shape;5217;p94"/>
          <p:cNvSpPr txBox="1"/>
          <p:nvPr/>
        </p:nvSpPr>
        <p:spPr>
          <a:xfrm>
            <a:off x="4036060" y="2587625"/>
            <a:ext cx="2193290" cy="32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CA" altLang="en-US" sz="18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     </a:t>
            </a:r>
            <a:r>
              <a:rPr lang="en-US" altLang="zh-CN" sz="18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Data </a:t>
            </a:r>
            <a:endParaRPr lang="en-US" altLang="zh-CN" sz="1800" b="1" dirty="0"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l"/>
            <a:r>
              <a:rPr lang="en-US" altLang="zh-CN" sz="18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Visualization</a:t>
            </a:r>
            <a:endParaRPr lang="en-US" altLang="zh-CN" sz="1800" b="1" dirty="0">
              <a:solidFill>
                <a:schemeClr val="accent4"/>
              </a:solidFill>
              <a:effectLst/>
              <a:latin typeface="Calibri" panose="020F0502020204030204" pitchFamily="34" charset="0"/>
              <a:ea typeface="Lilita One" panose="02000000000000000000"/>
              <a:cs typeface="Calibri" panose="020F0502020204030204" pitchFamily="34" charset="0"/>
              <a:sym typeface="+mn-ea"/>
            </a:endParaRPr>
          </a:p>
        </p:txBody>
      </p:sp>
      <p:cxnSp>
        <p:nvCxnSpPr>
          <p:cNvPr id="5219" name="Google Shape;5219;p94"/>
          <p:cNvCxnSpPr>
            <a:stCxn id="3" idx="6"/>
            <a:endCxn id="6" idx="2"/>
          </p:cNvCxnSpPr>
          <p:nvPr/>
        </p:nvCxnSpPr>
        <p:spPr>
          <a:xfrm>
            <a:off x="2592688" y="2050685"/>
            <a:ext cx="30924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5221" name="Google Shape;5221;p94"/>
          <p:cNvCxnSpPr>
            <a:stCxn id="6" idx="6"/>
          </p:cNvCxnSpPr>
          <p:nvPr/>
        </p:nvCxnSpPr>
        <p:spPr>
          <a:xfrm>
            <a:off x="4008320" y="2050685"/>
            <a:ext cx="195580" cy="63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5325" name="Google Shape;5325;p94"/>
          <p:cNvGrpSpPr/>
          <p:nvPr/>
        </p:nvGrpSpPr>
        <p:grpSpPr>
          <a:xfrm>
            <a:off x="190825" y="1511665"/>
            <a:ext cx="1106400" cy="1075500"/>
            <a:chOff x="1127450" y="1490075"/>
            <a:chExt cx="1106400" cy="1075500"/>
          </a:xfrm>
        </p:grpSpPr>
        <p:sp>
          <p:nvSpPr>
            <p:cNvPr id="5205" name="Google Shape;5205;p94"/>
            <p:cNvSpPr/>
            <p:nvPr/>
          </p:nvSpPr>
          <p:spPr>
            <a:xfrm>
              <a:off x="1127450" y="1490075"/>
              <a:ext cx="1106400" cy="1075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1" name="Google Shape;5351;p94"/>
            <p:cNvSpPr/>
            <p:nvPr/>
          </p:nvSpPr>
          <p:spPr>
            <a:xfrm>
              <a:off x="1553394" y="1901717"/>
              <a:ext cx="89902" cy="63825"/>
            </a:xfrm>
            <a:custGeom>
              <a:avLst/>
              <a:gdLst/>
              <a:ahLst/>
              <a:cxnLst/>
              <a:rect l="l" t="t" r="r" b="b"/>
              <a:pathLst>
                <a:path w="2627" h="1865" extrusionOk="0">
                  <a:moveTo>
                    <a:pt x="1440" y="0"/>
                  </a:moveTo>
                  <a:cubicBezTo>
                    <a:pt x="1069" y="0"/>
                    <a:pt x="598" y="249"/>
                    <a:pt x="1" y="928"/>
                  </a:cubicBezTo>
                  <a:cubicBezTo>
                    <a:pt x="1" y="928"/>
                    <a:pt x="526" y="1865"/>
                    <a:pt x="1473" y="1865"/>
                  </a:cubicBezTo>
                  <a:cubicBezTo>
                    <a:pt x="1806" y="1865"/>
                    <a:pt x="2192" y="1748"/>
                    <a:pt x="2626" y="1434"/>
                  </a:cubicBezTo>
                  <a:cubicBezTo>
                    <a:pt x="2483" y="894"/>
                    <a:pt x="2143" y="0"/>
                    <a:pt x="1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" name="Google Shape;5325;p94"/>
          <p:cNvGrpSpPr/>
          <p:nvPr/>
        </p:nvGrpSpPr>
        <p:grpSpPr>
          <a:xfrm>
            <a:off x="1486225" y="1512300"/>
            <a:ext cx="1106400" cy="1075500"/>
            <a:chOff x="1127450" y="1490075"/>
            <a:chExt cx="1106400" cy="1075500"/>
          </a:xfrm>
        </p:grpSpPr>
        <p:sp>
          <p:nvSpPr>
            <p:cNvPr id="3" name="Google Shape;5205;p94"/>
            <p:cNvSpPr/>
            <p:nvPr/>
          </p:nvSpPr>
          <p:spPr>
            <a:xfrm>
              <a:off x="1127450" y="1490075"/>
              <a:ext cx="1106400" cy="1075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5351;p94"/>
            <p:cNvSpPr/>
            <p:nvPr/>
          </p:nvSpPr>
          <p:spPr>
            <a:xfrm>
              <a:off x="1553394" y="1901717"/>
              <a:ext cx="89902" cy="63825"/>
            </a:xfrm>
            <a:custGeom>
              <a:avLst/>
              <a:gdLst/>
              <a:ahLst/>
              <a:cxnLst/>
              <a:rect l="l" t="t" r="r" b="b"/>
              <a:pathLst>
                <a:path w="2627" h="1865" extrusionOk="0">
                  <a:moveTo>
                    <a:pt x="1440" y="0"/>
                  </a:moveTo>
                  <a:cubicBezTo>
                    <a:pt x="1069" y="0"/>
                    <a:pt x="598" y="249"/>
                    <a:pt x="1" y="928"/>
                  </a:cubicBezTo>
                  <a:cubicBezTo>
                    <a:pt x="1" y="928"/>
                    <a:pt x="526" y="1865"/>
                    <a:pt x="1473" y="1865"/>
                  </a:cubicBezTo>
                  <a:cubicBezTo>
                    <a:pt x="1806" y="1865"/>
                    <a:pt x="2192" y="1748"/>
                    <a:pt x="2626" y="1434"/>
                  </a:cubicBezTo>
                  <a:cubicBezTo>
                    <a:pt x="2483" y="894"/>
                    <a:pt x="2143" y="0"/>
                    <a:pt x="1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" name="Google Shape;5325;p94"/>
          <p:cNvGrpSpPr/>
          <p:nvPr/>
        </p:nvGrpSpPr>
        <p:grpSpPr>
          <a:xfrm>
            <a:off x="2901640" y="1512300"/>
            <a:ext cx="1106400" cy="1075500"/>
            <a:chOff x="1048710" y="1490075"/>
            <a:chExt cx="1106400" cy="1075500"/>
          </a:xfrm>
        </p:grpSpPr>
        <p:sp>
          <p:nvSpPr>
            <p:cNvPr id="6" name="Google Shape;5205;p94"/>
            <p:cNvSpPr/>
            <p:nvPr/>
          </p:nvSpPr>
          <p:spPr>
            <a:xfrm>
              <a:off x="1048710" y="1490075"/>
              <a:ext cx="1106400" cy="1075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5351;p94"/>
            <p:cNvSpPr/>
            <p:nvPr/>
          </p:nvSpPr>
          <p:spPr>
            <a:xfrm>
              <a:off x="1553394" y="1901717"/>
              <a:ext cx="89902" cy="63825"/>
            </a:xfrm>
            <a:custGeom>
              <a:avLst/>
              <a:gdLst/>
              <a:ahLst/>
              <a:cxnLst/>
              <a:rect l="l" t="t" r="r" b="b"/>
              <a:pathLst>
                <a:path w="2627" h="1865" extrusionOk="0">
                  <a:moveTo>
                    <a:pt x="1440" y="0"/>
                  </a:moveTo>
                  <a:cubicBezTo>
                    <a:pt x="1069" y="0"/>
                    <a:pt x="598" y="249"/>
                    <a:pt x="1" y="928"/>
                  </a:cubicBezTo>
                  <a:cubicBezTo>
                    <a:pt x="1" y="928"/>
                    <a:pt x="526" y="1865"/>
                    <a:pt x="1473" y="1865"/>
                  </a:cubicBezTo>
                  <a:cubicBezTo>
                    <a:pt x="1806" y="1865"/>
                    <a:pt x="2192" y="1748"/>
                    <a:pt x="2626" y="1434"/>
                  </a:cubicBezTo>
                  <a:cubicBezTo>
                    <a:pt x="2483" y="894"/>
                    <a:pt x="2143" y="0"/>
                    <a:pt x="1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" name="Google Shape;5325;p94"/>
          <p:cNvGrpSpPr/>
          <p:nvPr/>
        </p:nvGrpSpPr>
        <p:grpSpPr>
          <a:xfrm>
            <a:off x="4123380" y="1562465"/>
            <a:ext cx="1106400" cy="1075500"/>
            <a:chOff x="1127450" y="1490075"/>
            <a:chExt cx="1106400" cy="1075500"/>
          </a:xfrm>
        </p:grpSpPr>
        <p:sp>
          <p:nvSpPr>
            <p:cNvPr id="9" name="Google Shape;5205;p94"/>
            <p:cNvSpPr/>
            <p:nvPr/>
          </p:nvSpPr>
          <p:spPr>
            <a:xfrm>
              <a:off x="1127450" y="1490075"/>
              <a:ext cx="1106400" cy="1075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5351;p94"/>
            <p:cNvSpPr/>
            <p:nvPr/>
          </p:nvSpPr>
          <p:spPr>
            <a:xfrm>
              <a:off x="1553394" y="1901717"/>
              <a:ext cx="89902" cy="63825"/>
            </a:xfrm>
            <a:custGeom>
              <a:avLst/>
              <a:gdLst/>
              <a:ahLst/>
              <a:cxnLst/>
              <a:rect l="l" t="t" r="r" b="b"/>
              <a:pathLst>
                <a:path w="2627" h="1865" extrusionOk="0">
                  <a:moveTo>
                    <a:pt x="1440" y="0"/>
                  </a:moveTo>
                  <a:cubicBezTo>
                    <a:pt x="1069" y="0"/>
                    <a:pt x="598" y="249"/>
                    <a:pt x="1" y="928"/>
                  </a:cubicBezTo>
                  <a:cubicBezTo>
                    <a:pt x="1" y="928"/>
                    <a:pt x="526" y="1865"/>
                    <a:pt x="1473" y="1865"/>
                  </a:cubicBezTo>
                  <a:cubicBezTo>
                    <a:pt x="1806" y="1865"/>
                    <a:pt x="2192" y="1748"/>
                    <a:pt x="2626" y="1434"/>
                  </a:cubicBezTo>
                  <a:cubicBezTo>
                    <a:pt x="2483" y="894"/>
                    <a:pt x="2143" y="0"/>
                    <a:pt x="1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07" name="Google Shape;5207;p94"/>
          <p:cNvSpPr txBox="1"/>
          <p:nvPr/>
        </p:nvSpPr>
        <p:spPr>
          <a:xfrm>
            <a:off x="307410" y="1923835"/>
            <a:ext cx="874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lt2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rPr>
              <a:t>01</a:t>
            </a:r>
            <a:endParaRPr sz="2200" b="1">
              <a:solidFill>
                <a:schemeClr val="lt2"/>
              </a:solidFill>
              <a:latin typeface="Lilita One" panose="02000000000000000000"/>
              <a:ea typeface="Lilita One" panose="02000000000000000000"/>
              <a:cs typeface="Lilita One" panose="02000000000000000000"/>
              <a:sym typeface="Lilita One" panose="02000000000000000000"/>
            </a:endParaRPr>
          </a:p>
        </p:txBody>
      </p:sp>
      <p:sp>
        <p:nvSpPr>
          <p:cNvPr id="5210" name="Google Shape;5210;p94"/>
          <p:cNvSpPr txBox="1"/>
          <p:nvPr/>
        </p:nvSpPr>
        <p:spPr>
          <a:xfrm>
            <a:off x="1602193" y="1923835"/>
            <a:ext cx="874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lt2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rPr>
              <a:t>02</a:t>
            </a:r>
            <a:endParaRPr sz="2200" b="1">
              <a:solidFill>
                <a:schemeClr val="lt2"/>
              </a:solidFill>
              <a:latin typeface="Lilita One" panose="02000000000000000000"/>
              <a:ea typeface="Lilita One" panose="02000000000000000000"/>
              <a:cs typeface="Lilita One" panose="02000000000000000000"/>
              <a:sym typeface="Lilita One" panose="02000000000000000000"/>
            </a:endParaRPr>
          </a:p>
        </p:txBody>
      </p:sp>
      <p:sp>
        <p:nvSpPr>
          <p:cNvPr id="5213" name="Google Shape;5213;p94"/>
          <p:cNvSpPr txBox="1"/>
          <p:nvPr/>
        </p:nvSpPr>
        <p:spPr>
          <a:xfrm>
            <a:off x="2978293" y="1892085"/>
            <a:ext cx="874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lt2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rPr>
              <a:t>03</a:t>
            </a:r>
            <a:endParaRPr sz="2200" b="1">
              <a:solidFill>
                <a:schemeClr val="lt2"/>
              </a:solidFill>
              <a:latin typeface="Lilita One" panose="02000000000000000000"/>
              <a:ea typeface="Lilita One" panose="02000000000000000000"/>
              <a:cs typeface="Lilita One" panose="02000000000000000000"/>
              <a:sym typeface="Lilita One" panose="02000000000000000000"/>
            </a:endParaRPr>
          </a:p>
        </p:txBody>
      </p:sp>
      <p:sp>
        <p:nvSpPr>
          <p:cNvPr id="5216" name="Google Shape;5216;p94"/>
          <p:cNvSpPr txBox="1"/>
          <p:nvPr/>
        </p:nvSpPr>
        <p:spPr>
          <a:xfrm>
            <a:off x="4238250" y="1923200"/>
            <a:ext cx="874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lt2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rPr>
              <a:t>04</a:t>
            </a:r>
            <a:endParaRPr sz="2200" b="1">
              <a:solidFill>
                <a:schemeClr val="lt2"/>
              </a:solidFill>
              <a:latin typeface="Lilita One" panose="02000000000000000000"/>
              <a:ea typeface="Lilita One" panose="02000000000000000000"/>
              <a:cs typeface="Lilita One" panose="02000000000000000000"/>
              <a:sym typeface="Lilita One" panose="02000000000000000000"/>
            </a:endParaRPr>
          </a:p>
        </p:txBody>
      </p:sp>
      <p:grpSp>
        <p:nvGrpSpPr>
          <p:cNvPr id="11" name="Google Shape;5325;p94"/>
          <p:cNvGrpSpPr/>
          <p:nvPr/>
        </p:nvGrpSpPr>
        <p:grpSpPr>
          <a:xfrm>
            <a:off x="5423225" y="1600565"/>
            <a:ext cx="1106400" cy="1075500"/>
            <a:chOff x="1127450" y="1490075"/>
            <a:chExt cx="1106400" cy="1075500"/>
          </a:xfrm>
        </p:grpSpPr>
        <p:sp>
          <p:nvSpPr>
            <p:cNvPr id="12" name="Google Shape;5205;p94"/>
            <p:cNvSpPr/>
            <p:nvPr/>
          </p:nvSpPr>
          <p:spPr>
            <a:xfrm>
              <a:off x="1127450" y="1490075"/>
              <a:ext cx="1106400" cy="1075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5351;p94"/>
            <p:cNvSpPr/>
            <p:nvPr/>
          </p:nvSpPr>
          <p:spPr>
            <a:xfrm>
              <a:off x="1553394" y="1901717"/>
              <a:ext cx="89902" cy="63825"/>
            </a:xfrm>
            <a:custGeom>
              <a:avLst/>
              <a:gdLst/>
              <a:ahLst/>
              <a:cxnLst/>
              <a:rect l="l" t="t" r="r" b="b"/>
              <a:pathLst>
                <a:path w="2627" h="1865" extrusionOk="0">
                  <a:moveTo>
                    <a:pt x="1440" y="0"/>
                  </a:moveTo>
                  <a:cubicBezTo>
                    <a:pt x="1069" y="0"/>
                    <a:pt x="598" y="249"/>
                    <a:pt x="1" y="928"/>
                  </a:cubicBezTo>
                  <a:cubicBezTo>
                    <a:pt x="1" y="928"/>
                    <a:pt x="526" y="1865"/>
                    <a:pt x="1473" y="1865"/>
                  </a:cubicBezTo>
                  <a:cubicBezTo>
                    <a:pt x="1806" y="1865"/>
                    <a:pt x="2192" y="1748"/>
                    <a:pt x="2626" y="1434"/>
                  </a:cubicBezTo>
                  <a:cubicBezTo>
                    <a:pt x="2483" y="894"/>
                    <a:pt x="2143" y="0"/>
                    <a:pt x="1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" name="Google Shape;5216;p94"/>
          <p:cNvSpPr txBox="1"/>
          <p:nvPr/>
        </p:nvSpPr>
        <p:spPr>
          <a:xfrm>
            <a:off x="5533650" y="1923835"/>
            <a:ext cx="874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lt2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rPr>
              <a:t>0</a:t>
            </a:r>
            <a:r>
              <a:rPr lang="en-CA" altLang="en-GB" sz="2200" b="1">
                <a:solidFill>
                  <a:schemeClr val="lt2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rPr>
              <a:t>5</a:t>
            </a:r>
            <a:endParaRPr lang="en-CA" altLang="en-GB" sz="2200" b="1">
              <a:solidFill>
                <a:schemeClr val="lt2"/>
              </a:solidFill>
              <a:latin typeface="Lilita One" panose="02000000000000000000"/>
              <a:ea typeface="Lilita One" panose="02000000000000000000"/>
              <a:cs typeface="Lilita One" panose="02000000000000000000"/>
              <a:sym typeface="Lilita One" panose="0200000000000000000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5448935" y="2706370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l"/>
            <a:r>
              <a:rPr lang="en-US" altLang="zh-CN" sz="18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Real-Time </a:t>
            </a:r>
            <a:endParaRPr lang="en-US" altLang="zh-CN" sz="1800" b="1" dirty="0"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l"/>
            <a:r>
              <a:rPr lang="en-US" altLang="zh-CN" sz="18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CA" altLang="en-US" sz="18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  </a:t>
            </a:r>
            <a:r>
              <a:rPr lang="en-US" altLang="zh-CN" sz="18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Alerts</a:t>
            </a:r>
            <a:endParaRPr lang="en-US" altLang="zh-CN" sz="1800" b="1" dirty="0"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755130" y="1600835"/>
            <a:ext cx="2209800" cy="3134360"/>
          </a:xfrm>
          <a:prstGeom prst="rect">
            <a:avLst/>
          </a:prstGeom>
          <a:noFill/>
        </p:spPr>
        <p:txBody>
          <a:bodyPr wrap="square" rtlCol="0" anchor="t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CA" altLang="en-US" sz="1800" b="1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           </a:t>
            </a:r>
            <a:r>
              <a:rPr lang="en-US" sz="1800" b="1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Tools:</a:t>
            </a:r>
            <a:r>
              <a:rPr lang="en-US" sz="180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endParaRPr lang="en-US" sz="1800"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Microsoft Fabric</a:t>
            </a:r>
            <a:endParaRPr lang="en-US" sz="1800"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Azure Data Lake</a:t>
            </a:r>
            <a:endParaRPr lang="en-US" sz="1800"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Synapse</a:t>
            </a:r>
            <a:endParaRPr lang="en-US" sz="1800"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Bing API</a:t>
            </a:r>
            <a:endParaRPr lang="en-US" sz="1800"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Power BI</a:t>
            </a:r>
            <a:endParaRPr lang="en-US" sz="1800"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Teams</a:t>
            </a:r>
            <a:endParaRPr lang="en-US" sz="1800"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53"/>
          <p:cNvSpPr/>
          <p:nvPr/>
        </p:nvSpPr>
        <p:spPr>
          <a:xfrm rot="-523356">
            <a:off x="1610305" y="1297641"/>
            <a:ext cx="1670221" cy="2460031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4A2A6F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9" name="Google Shape;2299;p53"/>
          <p:cNvSpPr txBox="1"/>
          <p:nvPr>
            <p:ph type="title"/>
          </p:nvPr>
        </p:nvSpPr>
        <p:spPr>
          <a:xfrm>
            <a:off x="4669790" y="2282825"/>
            <a:ext cx="4410710" cy="560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Project Architecture</a:t>
            </a:r>
            <a:endParaRPr lang="en-GB" sz="2800"/>
          </a:p>
        </p:txBody>
      </p:sp>
      <p:sp>
        <p:nvSpPr>
          <p:cNvPr id="2302" name="Google Shape;2302;p53"/>
          <p:cNvSpPr/>
          <p:nvPr/>
        </p:nvSpPr>
        <p:spPr>
          <a:xfrm rot="1318253">
            <a:off x="2115927" y="1512488"/>
            <a:ext cx="1670269" cy="2460102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57328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3" name="Google Shape;2303;p53"/>
          <p:cNvSpPr/>
          <p:nvPr/>
        </p:nvSpPr>
        <p:spPr>
          <a:xfrm rot="1318253">
            <a:off x="2003733" y="1242735"/>
            <a:ext cx="1670269" cy="2460102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17" name="Google Shape;3217;p63"/>
          <p:cNvGrpSpPr/>
          <p:nvPr/>
        </p:nvGrpSpPr>
        <p:grpSpPr>
          <a:xfrm rot="1920000">
            <a:off x="2516187" y="1242393"/>
            <a:ext cx="1670095" cy="2459845"/>
            <a:chOff x="2903825" y="2119650"/>
            <a:chExt cx="623100" cy="917750"/>
          </a:xfrm>
        </p:grpSpPr>
        <p:sp>
          <p:nvSpPr>
            <p:cNvPr id="3218" name="Google Shape;3218;p63"/>
            <p:cNvSpPr/>
            <p:nvPr/>
          </p:nvSpPr>
          <p:spPr>
            <a:xfrm>
              <a:off x="2903825" y="2119650"/>
              <a:ext cx="623100" cy="917750"/>
            </a:xfrm>
            <a:custGeom>
              <a:avLst/>
              <a:gdLst/>
              <a:ahLst/>
              <a:cxnLst/>
              <a:rect l="l" t="t" r="r" b="b"/>
              <a:pathLst>
                <a:path w="24924" h="36710" extrusionOk="0">
                  <a:moveTo>
                    <a:pt x="3392" y="0"/>
                  </a:moveTo>
                  <a:cubicBezTo>
                    <a:pt x="1527" y="0"/>
                    <a:pt x="0" y="1526"/>
                    <a:pt x="0" y="3392"/>
                  </a:cubicBezTo>
                  <a:lnTo>
                    <a:pt x="0" y="33318"/>
                  </a:lnTo>
                  <a:cubicBezTo>
                    <a:pt x="0" y="35184"/>
                    <a:pt x="1527" y="36710"/>
                    <a:pt x="3392" y="36710"/>
                  </a:cubicBezTo>
                  <a:lnTo>
                    <a:pt x="21532" y="36710"/>
                  </a:lnTo>
                  <a:cubicBezTo>
                    <a:pt x="23398" y="36710"/>
                    <a:pt x="24924" y="35184"/>
                    <a:pt x="24924" y="33318"/>
                  </a:cubicBezTo>
                  <a:lnTo>
                    <a:pt x="24924" y="3392"/>
                  </a:lnTo>
                  <a:cubicBezTo>
                    <a:pt x="24924" y="1526"/>
                    <a:pt x="23398" y="0"/>
                    <a:pt x="21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85725" dist="76200" dir="7860000" algn="bl" rotWithShape="0">
                <a:srgbClr val="000000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9" name="Google Shape;3219;p63"/>
            <p:cNvSpPr/>
            <p:nvPr/>
          </p:nvSpPr>
          <p:spPr>
            <a:xfrm>
              <a:off x="2903825" y="2858150"/>
              <a:ext cx="623100" cy="179250"/>
            </a:xfrm>
            <a:custGeom>
              <a:avLst/>
              <a:gdLst/>
              <a:ahLst/>
              <a:cxnLst/>
              <a:rect l="l" t="t" r="r" b="b"/>
              <a:pathLst>
                <a:path w="24924" h="7170" extrusionOk="0">
                  <a:moveTo>
                    <a:pt x="0" y="0"/>
                  </a:moveTo>
                  <a:lnTo>
                    <a:pt x="0" y="3778"/>
                  </a:lnTo>
                  <a:cubicBezTo>
                    <a:pt x="0" y="5644"/>
                    <a:pt x="1527" y="7170"/>
                    <a:pt x="3392" y="7170"/>
                  </a:cubicBezTo>
                  <a:lnTo>
                    <a:pt x="21532" y="7170"/>
                  </a:lnTo>
                  <a:cubicBezTo>
                    <a:pt x="23398" y="7170"/>
                    <a:pt x="24924" y="5644"/>
                    <a:pt x="24924" y="3778"/>
                  </a:cubicBezTo>
                  <a:lnTo>
                    <a:pt x="24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Google Shape;2301;p53"/>
          <p:cNvSpPr txBox="1"/>
          <p:nvPr/>
        </p:nvSpPr>
        <p:spPr>
          <a:xfrm rot="1740000">
            <a:off x="2861358" y="2622555"/>
            <a:ext cx="3760800" cy="961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lita One" panose="02000000000000000000"/>
              <a:buNone/>
              <a:defRPr sz="3600" b="1" i="0" u="none" strike="noStrike" cap="none">
                <a:solidFill>
                  <a:schemeClr val="dk1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  <a:defRPr sz="3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CA" altLang="en-GB" sz="28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CA" altLang="en-GB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13" name="Shape 6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56"/>
          <p:cNvSpPr/>
          <p:nvPr/>
        </p:nvSpPr>
        <p:spPr>
          <a:xfrm rot="20818434">
            <a:off x="549356" y="220973"/>
            <a:ext cx="945292" cy="1392299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71" name="Google Shape;4971;p92"/>
          <p:cNvGrpSpPr/>
          <p:nvPr/>
        </p:nvGrpSpPr>
        <p:grpSpPr>
          <a:xfrm>
            <a:off x="648970" y="132080"/>
            <a:ext cx="8134350" cy="4636135"/>
            <a:chOff x="1848067" y="1279596"/>
            <a:chExt cx="6169904" cy="3268123"/>
          </a:xfrm>
        </p:grpSpPr>
        <p:sp>
          <p:nvSpPr>
            <p:cNvPr id="4972" name="Google Shape;4972;p92"/>
            <p:cNvSpPr/>
            <p:nvPr/>
          </p:nvSpPr>
          <p:spPr>
            <a:xfrm>
              <a:off x="1848067" y="1279596"/>
              <a:ext cx="6169904" cy="3245294"/>
            </a:xfrm>
            <a:prstGeom prst="roundRect">
              <a:avLst>
                <a:gd name="adj" fmla="val 5366"/>
              </a:avLst>
            </a:prstGeom>
            <a:solidFill>
              <a:schemeClr val="accent5"/>
            </a:solidFill>
            <a:ln>
              <a:noFill/>
            </a:ln>
            <a:effectLst>
              <a:outerShdw blurRad="71438" dist="85725" dir="342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3" name="Google Shape;4973;p92"/>
            <p:cNvSpPr/>
            <p:nvPr/>
          </p:nvSpPr>
          <p:spPr>
            <a:xfrm rot="10800000">
              <a:off x="1848549" y="3844986"/>
              <a:ext cx="6169422" cy="702733"/>
            </a:xfrm>
            <a:prstGeom prst="round2SameRect">
              <a:avLst>
                <a:gd name="adj1" fmla="val 29599"/>
                <a:gd name="adj2" fmla="val 0"/>
              </a:avLst>
            </a:prstGeom>
            <a:solidFill>
              <a:schemeClr val="dk1"/>
            </a:solidFill>
            <a:ln>
              <a:noFill/>
            </a:ln>
            <a:effectLst>
              <a:outerShdw blurRad="71438" dist="85725" dir="3420000" algn="bl" rotWithShape="0">
                <a:srgbClr val="000000">
                  <a:alpha val="23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315" name="Google Shape;6315;p110"/>
          <p:cNvSpPr txBox="1"/>
          <p:nvPr>
            <p:ph type="subTitle" idx="1"/>
          </p:nvPr>
        </p:nvSpPr>
        <p:spPr>
          <a:xfrm>
            <a:off x="618490" y="3820160"/>
            <a:ext cx="8875395" cy="6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Dotted Line: Represents tools utilized for operations (e.g., Synapse, Power BI).</a:t>
            </a:r>
            <a:endParaRPr lang="en-CA" sz="1800" b="1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Double-Square Line: Indicates storage points for processed data (e.g., OneLake).</a:t>
            </a:r>
            <a:endParaRPr lang="en-CA" sz="1800" b="1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2" name="Picture 1" descr="Bing API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975" y="132080"/>
            <a:ext cx="7087870" cy="36398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03" name="Shape 3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4" name="Google Shape;3504;p68"/>
          <p:cNvSpPr/>
          <p:nvPr/>
        </p:nvSpPr>
        <p:spPr>
          <a:xfrm rot="-521016">
            <a:off x="5416372" y="1427297"/>
            <a:ext cx="1670236" cy="2460053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rgbClr val="57328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05" name="Google Shape;3505;p68"/>
          <p:cNvSpPr/>
          <p:nvPr/>
        </p:nvSpPr>
        <p:spPr>
          <a:xfrm rot="341704">
            <a:off x="5595805" y="1267014"/>
            <a:ext cx="1670239" cy="2460057"/>
          </a:xfrm>
          <a:custGeom>
            <a:avLst/>
            <a:gdLst/>
            <a:ahLst/>
            <a:cxnLst/>
            <a:rect l="l" t="t" r="r" b="b"/>
            <a:pathLst>
              <a:path w="24924" h="36710" extrusionOk="0">
                <a:moveTo>
                  <a:pt x="3392" y="0"/>
                </a:moveTo>
                <a:cubicBezTo>
                  <a:pt x="1527" y="0"/>
                  <a:pt x="0" y="1526"/>
                  <a:pt x="0" y="3392"/>
                </a:cubicBezTo>
                <a:lnTo>
                  <a:pt x="0" y="33318"/>
                </a:lnTo>
                <a:cubicBezTo>
                  <a:pt x="0" y="35184"/>
                  <a:pt x="1527" y="36710"/>
                  <a:pt x="3392" y="36710"/>
                </a:cubicBezTo>
                <a:lnTo>
                  <a:pt x="21532" y="36710"/>
                </a:lnTo>
                <a:cubicBezTo>
                  <a:pt x="23398" y="36710"/>
                  <a:pt x="24924" y="35184"/>
                  <a:pt x="24924" y="33318"/>
                </a:cubicBezTo>
                <a:lnTo>
                  <a:pt x="24924" y="3392"/>
                </a:lnTo>
                <a:cubicBezTo>
                  <a:pt x="24924" y="1526"/>
                  <a:pt x="23398" y="0"/>
                  <a:pt x="2153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85725" dist="76200" dir="786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506" name="Google Shape;3506;p68"/>
          <p:cNvGrpSpPr/>
          <p:nvPr/>
        </p:nvGrpSpPr>
        <p:grpSpPr>
          <a:xfrm rot="-159211">
            <a:off x="5468807" y="1181666"/>
            <a:ext cx="1670266" cy="2460097"/>
            <a:chOff x="2903825" y="2119650"/>
            <a:chExt cx="623100" cy="917750"/>
          </a:xfrm>
        </p:grpSpPr>
        <p:sp>
          <p:nvSpPr>
            <p:cNvPr id="3507" name="Google Shape;3507;p68"/>
            <p:cNvSpPr/>
            <p:nvPr/>
          </p:nvSpPr>
          <p:spPr>
            <a:xfrm>
              <a:off x="2903825" y="2119650"/>
              <a:ext cx="623100" cy="917750"/>
            </a:xfrm>
            <a:custGeom>
              <a:avLst/>
              <a:gdLst/>
              <a:ahLst/>
              <a:cxnLst/>
              <a:rect l="l" t="t" r="r" b="b"/>
              <a:pathLst>
                <a:path w="24924" h="36710" extrusionOk="0">
                  <a:moveTo>
                    <a:pt x="3392" y="0"/>
                  </a:moveTo>
                  <a:cubicBezTo>
                    <a:pt x="1527" y="0"/>
                    <a:pt x="0" y="1526"/>
                    <a:pt x="0" y="3392"/>
                  </a:cubicBezTo>
                  <a:lnTo>
                    <a:pt x="0" y="33318"/>
                  </a:lnTo>
                  <a:cubicBezTo>
                    <a:pt x="0" y="35184"/>
                    <a:pt x="1527" y="36710"/>
                    <a:pt x="3392" y="36710"/>
                  </a:cubicBezTo>
                  <a:lnTo>
                    <a:pt x="21532" y="36710"/>
                  </a:lnTo>
                  <a:cubicBezTo>
                    <a:pt x="23398" y="36710"/>
                    <a:pt x="24924" y="35184"/>
                    <a:pt x="24924" y="33318"/>
                  </a:cubicBezTo>
                  <a:lnTo>
                    <a:pt x="24924" y="3392"/>
                  </a:lnTo>
                  <a:cubicBezTo>
                    <a:pt x="24924" y="1526"/>
                    <a:pt x="23398" y="0"/>
                    <a:pt x="21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85725" dist="76200" dir="7860000" algn="bl" rotWithShape="0">
                <a:srgbClr val="000000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8" name="Google Shape;3508;p68"/>
            <p:cNvSpPr/>
            <p:nvPr/>
          </p:nvSpPr>
          <p:spPr>
            <a:xfrm>
              <a:off x="2903825" y="2858150"/>
              <a:ext cx="623100" cy="179250"/>
            </a:xfrm>
            <a:custGeom>
              <a:avLst/>
              <a:gdLst/>
              <a:ahLst/>
              <a:cxnLst/>
              <a:rect l="l" t="t" r="r" b="b"/>
              <a:pathLst>
                <a:path w="24924" h="7170" extrusionOk="0">
                  <a:moveTo>
                    <a:pt x="0" y="0"/>
                  </a:moveTo>
                  <a:lnTo>
                    <a:pt x="0" y="3778"/>
                  </a:lnTo>
                  <a:cubicBezTo>
                    <a:pt x="0" y="5644"/>
                    <a:pt x="1527" y="7170"/>
                    <a:pt x="3392" y="7170"/>
                  </a:cubicBezTo>
                  <a:lnTo>
                    <a:pt x="21532" y="7170"/>
                  </a:lnTo>
                  <a:cubicBezTo>
                    <a:pt x="23398" y="7170"/>
                    <a:pt x="24924" y="5644"/>
                    <a:pt x="24924" y="3778"/>
                  </a:cubicBezTo>
                  <a:lnTo>
                    <a:pt x="249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10" name="Google Shape;3510;p68"/>
          <p:cNvSpPr txBox="1"/>
          <p:nvPr>
            <p:ph type="title"/>
          </p:nvPr>
        </p:nvSpPr>
        <p:spPr>
          <a:xfrm>
            <a:off x="1340834" y="2410137"/>
            <a:ext cx="3585300" cy="5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Achievement</a:t>
            </a:r>
            <a:r>
              <a:rPr lang="en-CA" altLang="en-US" sz="28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</a:t>
            </a:r>
            <a:endParaRPr lang="en-CA" altLang="en-US" sz="2800" dirty="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 rot="21300000">
            <a:off x="5933440" y="1689735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0</a:t>
            </a:r>
            <a:r>
              <a:rPr lang="en-CA" altLang="en-GB" sz="2800" b="1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4</a:t>
            </a:r>
            <a:endParaRPr lang="en-CA" altLang="en-GB" sz="2800" b="1">
              <a:solidFill>
                <a:schemeClr val="accent4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motions Flashcards XL by Slidesgo">
  <a:themeElements>
    <a:clrScheme name="Simple Light">
      <a:dk1>
        <a:srgbClr val="6B3F9E"/>
      </a:dk1>
      <a:lt1>
        <a:srgbClr val="FDD3A8"/>
      </a:lt1>
      <a:dk2>
        <a:srgbClr val="FFB566"/>
      </a:dk2>
      <a:lt2>
        <a:srgbClr val="FF9DB4"/>
      </a:lt2>
      <a:accent1>
        <a:srgbClr val="C4F4DE"/>
      </a:accent1>
      <a:accent2>
        <a:srgbClr val="FDD3A8"/>
      </a:accent2>
      <a:accent3>
        <a:srgbClr val="FFFFFF"/>
      </a:accent3>
      <a:accent4>
        <a:srgbClr val="6B3F9E"/>
      </a:accent4>
      <a:accent5>
        <a:srgbClr val="FFF5ED"/>
      </a:accent5>
      <a:accent6>
        <a:srgbClr val="FF9DB4"/>
      </a:accent6>
      <a:hlink>
        <a:srgbClr val="6B3F9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3763</Words>
  <Application>WPS Presentation</Application>
  <PresentationFormat/>
  <Paragraphs>237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SimSun</vt:lpstr>
      <vt:lpstr>Wingdings</vt:lpstr>
      <vt:lpstr>Arial</vt:lpstr>
      <vt:lpstr>Lilita One</vt:lpstr>
      <vt:lpstr>Lato</vt:lpstr>
      <vt:lpstr>Roboto</vt:lpstr>
      <vt:lpstr>Merriweather</vt:lpstr>
      <vt:lpstr>Source Sans Pro</vt:lpstr>
      <vt:lpstr>Calibri</vt:lpstr>
      <vt:lpstr>Microsoft YaHei</vt:lpstr>
      <vt:lpstr>Arial Unicode MS</vt:lpstr>
      <vt:lpstr>Emotions Flashcards XL by Slidesgo</vt:lpstr>
      <vt:lpstr>CS 719 Data Science Project (Fall 2024)</vt:lpstr>
      <vt:lpstr>06</vt:lpstr>
      <vt:lpstr>Goals and Motivation</vt:lpstr>
      <vt:lpstr>Goals:</vt:lpstr>
      <vt:lpstr>Method of the project</vt:lpstr>
      <vt:lpstr>PowerPoint 演示文稿</vt:lpstr>
      <vt:lpstr>Project Architecture</vt:lpstr>
      <vt:lpstr>PowerPoint 演示文稿</vt:lpstr>
      <vt:lpstr>Achievements</vt:lpstr>
      <vt:lpstr>Main Achievements</vt:lpstr>
      <vt:lpstr>Challenges and Solutions</vt:lpstr>
      <vt:lpstr>Inconsistent API Response Structure:</vt:lpstr>
      <vt:lpstr>Result</vt:lpstr>
      <vt:lpstr>PowerPoint 演示文稿</vt:lpstr>
      <vt:lpstr>PowerPoint 演示文稿</vt:lpstr>
      <vt:lpstr>https://app.powerbi.com/links/fP2XVawMhg?ctid=9955b91e-0906-45c8-831a-08c34a06d1ae&amp;pbi_source=linkShare</vt:lpstr>
      <vt:lpstr>PowerPoint 演示文稿</vt:lpstr>
      <vt:lpstr>https://app.powerbi.com/groups/654ee586-004d-4d32-8789-95f7996cb78b/reflexes/518c6efb-fed4-4e45-8bcb-21e1b9d9067d/models/0ec5bca1-43e4-4005-880a-cebeafe7cf6f?experience=power-bi&amp;extensionScenario=openArtifact</vt:lpstr>
      <vt:lpstr>Suggestions for  Future Research</vt:lpstr>
      <vt:lpstr>Current Limitations </vt:lpstr>
      <vt:lpstr>Result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719 Data Science Project (Fall 2024)</dc:title>
  <dc:creator/>
  <cp:lastModifiedBy>JAY JOSHI</cp:lastModifiedBy>
  <cp:revision>50</cp:revision>
  <dcterms:created xsi:type="dcterms:W3CDTF">2024-12-11T05:46:00Z</dcterms:created>
  <dcterms:modified xsi:type="dcterms:W3CDTF">2024-12-12T15:17:05Z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9E799CFE28154245805A169ABE059E4B_12</vt:lpwstr>
  </property>
  <property fmtid="{D5CDD505-2E9C-101B-9397-08002B2CF9AE}" pid="3" name="KSOProductBuildVer">
    <vt:lpwstr>1033-12.2.0.19307</vt:lpwstr>
  </property>
</Properties>
</file>