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61" r:id="rId7"/>
    <p:sldId id="267" r:id="rId8"/>
    <p:sldId id="264" r:id="rId9"/>
    <p:sldId id="268" r:id="rId10"/>
    <p:sldId id="263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CD59-8D87-4834-9015-0AB2E208A5F7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B879-BA33-4195-8F94-9D23E11B7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86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CD59-8D87-4834-9015-0AB2E208A5F7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B879-BA33-4195-8F94-9D23E11B7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12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CD59-8D87-4834-9015-0AB2E208A5F7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B879-BA33-4195-8F94-9D23E11B7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21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CD59-8D87-4834-9015-0AB2E208A5F7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B879-BA33-4195-8F94-9D23E11B7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61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CD59-8D87-4834-9015-0AB2E208A5F7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B879-BA33-4195-8F94-9D23E11B7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7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CD59-8D87-4834-9015-0AB2E208A5F7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B879-BA33-4195-8F94-9D23E11B7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CD59-8D87-4834-9015-0AB2E208A5F7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B879-BA33-4195-8F94-9D23E11B7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156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CD59-8D87-4834-9015-0AB2E208A5F7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B879-BA33-4195-8F94-9D23E11B7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CD59-8D87-4834-9015-0AB2E208A5F7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B879-BA33-4195-8F94-9D23E11B7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59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CD59-8D87-4834-9015-0AB2E208A5F7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B879-BA33-4195-8F94-9D23E11B7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79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5CD59-8D87-4834-9015-0AB2E208A5F7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2B879-BA33-4195-8F94-9D23E11B7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75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5CD59-8D87-4834-9015-0AB2E208A5F7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2B879-BA33-4195-8F94-9D23E11B79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49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9785"/>
            <a:ext cx="9144000" cy="2494920"/>
          </a:xfrm>
        </p:spPr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Digital Clock using LCD and </a:t>
            </a:r>
            <a:r>
              <a:rPr lang="en-GB" dirty="0" err="1" smtClean="0">
                <a:solidFill>
                  <a:srgbClr val="FFC000"/>
                </a:solidFill>
              </a:rPr>
              <a:t>Arduino</a:t>
            </a:r>
            <a:r>
              <a:rPr lang="en-GB" dirty="0" smtClean="0">
                <a:solidFill>
                  <a:srgbClr val="FFC000"/>
                </a:solidFill>
              </a:rPr>
              <a:t> 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8419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Simulating a real-time clock using </a:t>
            </a:r>
            <a:r>
              <a:rPr lang="en-GB" dirty="0" err="1" smtClean="0">
                <a:solidFill>
                  <a:schemeClr val="bg1"/>
                </a:solidFill>
              </a:rPr>
              <a:t>millis</a:t>
            </a:r>
            <a:r>
              <a:rPr lang="en-GB" dirty="0" smtClean="0">
                <a:solidFill>
                  <a:schemeClr val="bg1"/>
                </a:solidFill>
              </a:rPr>
              <a:t>() function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Presented by:</a:t>
            </a:r>
          </a:p>
          <a:p>
            <a:r>
              <a:rPr lang="en-GB" i="1" dirty="0" smtClean="0">
                <a:solidFill>
                  <a:schemeClr val="bg1"/>
                </a:solidFill>
              </a:rPr>
              <a:t>Mohammed </a:t>
            </a:r>
            <a:r>
              <a:rPr lang="en-GB" i="1" dirty="0" err="1" smtClean="0">
                <a:solidFill>
                  <a:schemeClr val="bg1"/>
                </a:solidFill>
              </a:rPr>
              <a:t>Yahya</a:t>
            </a:r>
            <a:endParaRPr lang="en-GB" i="1" dirty="0" smtClean="0">
              <a:solidFill>
                <a:schemeClr val="bg1"/>
              </a:solidFill>
            </a:endParaRPr>
          </a:p>
          <a:p>
            <a:r>
              <a:rPr lang="en-GB" i="1" dirty="0" smtClean="0">
                <a:solidFill>
                  <a:schemeClr val="bg1"/>
                </a:solidFill>
              </a:rPr>
              <a:t>PDA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660733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20837"/>
          </a:xfrm>
        </p:spPr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Output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9909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What it shows: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The top row: Title (“Time (HH:MM:SS)”)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The second row: Current time in hours, minutes, and seconds since start.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9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4617"/>
          </a:xfrm>
        </p:spPr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 Conclusion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23477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Successfully simulated a digital clock without RTC.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Demonstrated use of </a:t>
            </a:r>
            <a:r>
              <a:rPr lang="en-GB" dirty="0" err="1" smtClean="0">
                <a:solidFill>
                  <a:schemeClr val="bg1"/>
                </a:solidFill>
              </a:rPr>
              <a:t>millis</a:t>
            </a:r>
            <a:r>
              <a:rPr lang="en-GB" dirty="0" smtClean="0">
                <a:solidFill>
                  <a:schemeClr val="bg1"/>
                </a:solidFill>
              </a:rPr>
              <a:t>() for time tracking.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Can be upgraded with RTC module for real-time accuracy.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9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22797"/>
          </a:xfrm>
        </p:spPr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Thank You</a:t>
            </a:r>
            <a:endParaRPr lang="en-GB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2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1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72556"/>
          </a:xfrm>
        </p:spPr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Objective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18648"/>
            <a:ext cx="9144000" cy="2870671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Objective of the Project: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To build a simple digital clock using an </a:t>
            </a:r>
            <a:r>
              <a:rPr lang="en-GB" dirty="0" err="1" smtClean="0">
                <a:solidFill>
                  <a:schemeClr val="bg1"/>
                </a:solidFill>
              </a:rPr>
              <a:t>Arduino</a:t>
            </a:r>
            <a:r>
              <a:rPr lang="en-GB" dirty="0" smtClean="0">
                <a:solidFill>
                  <a:schemeClr val="bg1"/>
                </a:solidFill>
              </a:rPr>
              <a:t> Uno.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To display time in HH:MM:SS format on a 16x2 LCD.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To simulate clock </a:t>
            </a:r>
            <a:r>
              <a:rPr lang="en-GB" dirty="0" err="1" smtClean="0">
                <a:solidFill>
                  <a:schemeClr val="bg1"/>
                </a:solidFill>
              </a:rPr>
              <a:t>behavior</a:t>
            </a:r>
            <a:r>
              <a:rPr lang="en-GB" dirty="0" smtClean="0">
                <a:solidFill>
                  <a:schemeClr val="bg1"/>
                </a:solidFill>
              </a:rPr>
              <a:t> without using a Real-Time Clock (RTC) module.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2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148498"/>
          </a:xfrm>
        </p:spPr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Components Required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943037"/>
            <a:ext cx="9144000" cy="3270038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Hardware:</a:t>
            </a:r>
          </a:p>
          <a:p>
            <a:r>
              <a:rPr lang="en-GB" dirty="0" err="1" smtClean="0">
                <a:solidFill>
                  <a:schemeClr val="bg1"/>
                </a:solidFill>
              </a:rPr>
              <a:t>Arduino</a:t>
            </a:r>
            <a:r>
              <a:rPr lang="en-GB" dirty="0" smtClean="0">
                <a:solidFill>
                  <a:schemeClr val="bg1"/>
                </a:solidFill>
              </a:rPr>
              <a:t> Uno16x2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LCD Display10K 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Potentiometer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Jumper Wires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Breadboard, USB Cable for Programming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25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63010"/>
            <a:ext cx="9144000" cy="1271682"/>
          </a:xfrm>
        </p:spPr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 Circuit Diagram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04249"/>
            <a:ext cx="9144000" cy="4111772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(Insert a schematic of </a:t>
            </a:r>
            <a:r>
              <a:rPr lang="en-GB" b="1" dirty="0" err="1" smtClean="0">
                <a:solidFill>
                  <a:schemeClr val="bg1"/>
                </a:solidFill>
              </a:rPr>
              <a:t>Arduino</a:t>
            </a:r>
            <a:r>
              <a:rPr lang="en-GB" b="1" dirty="0" smtClean="0">
                <a:solidFill>
                  <a:schemeClr val="bg1"/>
                </a:solidFill>
              </a:rPr>
              <a:t> connected to LCD)</a:t>
            </a:r>
            <a:r>
              <a:rPr lang="en-GB" dirty="0" smtClean="0">
                <a:solidFill>
                  <a:schemeClr val="bg1"/>
                </a:solidFill>
              </a:rPr>
              <a:t/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chemeClr val="bg1"/>
                </a:solidFill>
              </a:rPr>
              <a:t>LCD Connections: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RS → Pin 12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EN → Pin 11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D4 → Pin 5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D5 → Pin 4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D6 → Pin 3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D7 → Pin 2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VSS, RW → GND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VCC → 5V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VO → Potentiometer middle pin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72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09054"/>
          </a:xfrm>
        </p:spPr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Working Principle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25032"/>
            <a:ext cx="9144000" cy="2779535"/>
          </a:xfrm>
        </p:spPr>
        <p:txBody>
          <a:bodyPr/>
          <a:lstStyle/>
          <a:p>
            <a:r>
              <a:rPr lang="en-GB" dirty="0" smtClean="0">
                <a:solidFill>
                  <a:schemeClr val="bg1"/>
                </a:solidFill>
              </a:rPr>
              <a:t>The </a:t>
            </a:r>
            <a:r>
              <a:rPr lang="en-GB" dirty="0" err="1" smtClean="0">
                <a:solidFill>
                  <a:schemeClr val="bg1"/>
                </a:solidFill>
              </a:rPr>
              <a:t>millis</a:t>
            </a:r>
            <a:r>
              <a:rPr lang="en-GB" dirty="0" smtClean="0">
                <a:solidFill>
                  <a:schemeClr val="bg1"/>
                </a:solidFill>
              </a:rPr>
              <a:t>() function returns the number of milliseconds since the </a:t>
            </a:r>
            <a:r>
              <a:rPr lang="en-GB" dirty="0" err="1" smtClean="0">
                <a:solidFill>
                  <a:schemeClr val="bg1"/>
                </a:solidFill>
              </a:rPr>
              <a:t>Arduino</a:t>
            </a:r>
            <a:r>
              <a:rPr lang="en-GB" dirty="0" smtClean="0">
                <a:solidFill>
                  <a:schemeClr val="bg1"/>
                </a:solidFill>
              </a:rPr>
              <a:t> board was powered on.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This value is used to calculate elapsed seconds, minutes, and hours.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The time is formatted using </a:t>
            </a:r>
            <a:r>
              <a:rPr lang="en-GB" dirty="0" err="1" smtClean="0">
                <a:solidFill>
                  <a:schemeClr val="bg1"/>
                </a:solidFill>
              </a:rPr>
              <a:t>sprintf</a:t>
            </a:r>
            <a:r>
              <a:rPr lang="en-GB" dirty="0" smtClean="0">
                <a:solidFill>
                  <a:schemeClr val="bg1"/>
                </a:solidFill>
              </a:rPr>
              <a:t>() and displayed on the </a:t>
            </a:r>
            <a:r>
              <a:rPr lang="en-GB" dirty="0" err="1" smtClean="0">
                <a:solidFill>
                  <a:schemeClr val="bg1"/>
                </a:solidFill>
              </a:rPr>
              <a:t>LCD.The</a:t>
            </a:r>
            <a:r>
              <a:rPr lang="en-GB" dirty="0" smtClean="0">
                <a:solidFill>
                  <a:schemeClr val="bg1"/>
                </a:solidFill>
              </a:rPr>
              <a:t> clock updates every second using time difference logic.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82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7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87449"/>
          </a:xfrm>
        </p:spPr>
        <p:txBody>
          <a:bodyPr/>
          <a:lstStyle/>
          <a:p>
            <a:r>
              <a:rPr lang="en-GB" dirty="0" smtClean="0">
                <a:solidFill>
                  <a:srgbClr val="FFC000"/>
                </a:solidFill>
              </a:rPr>
              <a:t>Code Explanation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Key Code </a:t>
            </a:r>
            <a:r>
              <a:rPr lang="en-GB" dirty="0" err="1" smtClean="0">
                <a:solidFill>
                  <a:schemeClr val="bg1"/>
                </a:solidFill>
              </a:rPr>
              <a:t>Concepts:millis</a:t>
            </a:r>
            <a:r>
              <a:rPr lang="en-GB" dirty="0" smtClean="0">
                <a:solidFill>
                  <a:schemeClr val="bg1"/>
                </a:solidFill>
              </a:rPr>
              <a:t>() to track time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LCD initialized using </a:t>
            </a:r>
            <a:r>
              <a:rPr lang="en-GB" dirty="0" err="1" smtClean="0">
                <a:solidFill>
                  <a:schemeClr val="bg1"/>
                </a:solidFill>
              </a:rPr>
              <a:t>LiquidCrystal</a:t>
            </a:r>
            <a:r>
              <a:rPr lang="en-GB" dirty="0" smtClean="0">
                <a:solidFill>
                  <a:schemeClr val="bg1"/>
                </a:solidFill>
              </a:rPr>
              <a:t> library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Time formatted as HH:MM:SS using string formatting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LCD updates once per second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76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9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237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Digital Clock using LCD and Arduino </vt:lpstr>
      <vt:lpstr>PowerPoint Presentation</vt:lpstr>
      <vt:lpstr>Objective</vt:lpstr>
      <vt:lpstr>Components Required</vt:lpstr>
      <vt:lpstr> Circuit Diagram</vt:lpstr>
      <vt:lpstr>Working Principle</vt:lpstr>
      <vt:lpstr>PowerPoint Presentation</vt:lpstr>
      <vt:lpstr>Code Explanation</vt:lpstr>
      <vt:lpstr>PowerPoint Presentation</vt:lpstr>
      <vt:lpstr>Output</vt:lpstr>
      <vt:lpstr> 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Clock using LCD and Arduino</dc:title>
  <dc:creator>Hafsa</dc:creator>
  <cp:lastModifiedBy>Hafsa</cp:lastModifiedBy>
  <cp:revision>4</cp:revision>
  <dcterms:created xsi:type="dcterms:W3CDTF">2025-06-01T03:04:27Z</dcterms:created>
  <dcterms:modified xsi:type="dcterms:W3CDTF">2025-06-01T03:34:30Z</dcterms:modified>
</cp:coreProperties>
</file>