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Object-Oriented </a:t>
            </a:r>
            <a:r>
              <a:rPr lang="en-GB" sz="3600" b="1" dirty="0" smtClean="0"/>
              <a:t>Programming </a:t>
            </a:r>
            <a:r>
              <a:rPr lang="en-GB" sz="3600" b="1" dirty="0"/>
              <a:t>(OOPS)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900" dirty="0" smtClean="0"/>
              <a:t>The </a:t>
            </a:r>
            <a:r>
              <a:rPr lang="en-GB" sz="2900" dirty="0"/>
              <a:t>Four Pillars of </a:t>
            </a:r>
            <a:r>
              <a:rPr lang="en-GB" sz="2900" dirty="0" smtClean="0"/>
              <a:t>OOPS </a:t>
            </a:r>
            <a:r>
              <a:rPr lang="en-GB" sz="2900" dirty="0"/>
              <a:t>with </a:t>
            </a:r>
            <a:r>
              <a:rPr lang="en-GB" sz="2900" dirty="0" smtClean="0"/>
              <a:t>Examples</a:t>
            </a:r>
          </a:p>
          <a:p>
            <a:pPr algn="l"/>
            <a:r>
              <a:rPr lang="en-GB" sz="2000" b="1" dirty="0" smtClean="0"/>
              <a:t>							</a:t>
            </a:r>
            <a:r>
              <a:rPr lang="en-GB" sz="2000" dirty="0" smtClean="0"/>
              <a:t>by:</a:t>
            </a:r>
          </a:p>
          <a:p>
            <a:pPr algn="l"/>
            <a:r>
              <a:rPr lang="en-GB" sz="2000" b="1" dirty="0"/>
              <a:t>	 </a:t>
            </a:r>
            <a:r>
              <a:rPr lang="en-GB" sz="2000" b="1" dirty="0" smtClean="0"/>
              <a:t>     							</a:t>
            </a:r>
            <a:r>
              <a:rPr lang="en-GB" sz="2000" dirty="0" smtClean="0"/>
              <a:t>Mohammed </a:t>
            </a:r>
            <a:r>
              <a:rPr lang="en-GB" sz="2000" dirty="0" err="1" smtClean="0"/>
              <a:t>Yahya</a:t>
            </a:r>
            <a:endParaRPr lang="en-GB" sz="2000" dirty="0" smtClean="0"/>
          </a:p>
          <a:p>
            <a:pPr algn="l"/>
            <a:r>
              <a:rPr lang="en-GB" sz="2000" dirty="0"/>
              <a:t>	 </a:t>
            </a:r>
            <a:r>
              <a:rPr lang="en-GB" sz="2000" dirty="0" smtClean="0"/>
              <a:t>     							USN : 3PD23CS076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1397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Definition:</a:t>
            </a:r>
          </a:p>
          <a:p>
            <a:r>
              <a:rPr lang="en-GB" dirty="0"/>
              <a:t>Hiding implementation details and showing only essential features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Achieved Through</a:t>
            </a:r>
            <a:r>
              <a:rPr lang="en-GB" b="1" dirty="0" smtClean="0"/>
              <a:t>:</a:t>
            </a:r>
            <a:endParaRPr lang="en-GB" b="1" dirty="0"/>
          </a:p>
          <a:p>
            <a:r>
              <a:rPr lang="en-GB" dirty="0"/>
              <a:t>Abstract classes</a:t>
            </a:r>
          </a:p>
          <a:p>
            <a:r>
              <a:rPr lang="en-GB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82326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abstract class Shape {</a:t>
            </a:r>
          </a:p>
          <a:p>
            <a:r>
              <a:rPr lang="en-GB" dirty="0"/>
              <a:t>    abstract void draw();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Circle extends Shape {</a:t>
            </a:r>
          </a:p>
          <a:p>
            <a:r>
              <a:rPr lang="en-GB" dirty="0"/>
              <a:t>    void draw() { </a:t>
            </a:r>
            <a:r>
              <a:rPr lang="en-GB" dirty="0" err="1"/>
              <a:t>System.out.println</a:t>
            </a:r>
            <a:r>
              <a:rPr lang="en-GB" dirty="0"/>
              <a:t>("Drawing Circle.");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76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53256"/>
            <a:ext cx="9601196" cy="1303867"/>
          </a:xfrm>
        </p:spPr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Encapsulation</a:t>
            </a:r>
            <a:r>
              <a:rPr lang="en-GB" dirty="0"/>
              <a:t>: Control access to data.</a:t>
            </a:r>
          </a:p>
          <a:p>
            <a:r>
              <a:rPr lang="en-GB" dirty="0"/>
              <a:t>Inheritance: Reuse existing code.</a:t>
            </a:r>
          </a:p>
          <a:p>
            <a:r>
              <a:rPr lang="en-GB" dirty="0"/>
              <a:t>Polymorphism: Flexibility via multiple forms.</a:t>
            </a:r>
          </a:p>
          <a:p>
            <a:r>
              <a:rPr lang="en-GB" dirty="0"/>
              <a:t>Abstraction: Simplify design by focusing on what matters.</a:t>
            </a:r>
          </a:p>
        </p:txBody>
      </p:sp>
    </p:spTree>
    <p:extLst>
      <p:ext uri="{BB962C8B-B14F-4D97-AF65-F5344CB8AC3E}">
        <p14:creationId xmlns:p14="http://schemas.microsoft.com/office/powerpoint/2010/main" val="23632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575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 What is OOPS</a:t>
            </a:r>
            <a:r>
              <a:rPr lang="en-GB" b="1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 programming paradigm based on "objects" that contain data and </a:t>
            </a:r>
            <a:r>
              <a:rPr lang="en-GB" dirty="0" smtClean="0"/>
              <a:t>behaviour.</a:t>
            </a:r>
            <a:endParaRPr lang="en-GB" dirty="0"/>
          </a:p>
          <a:p>
            <a:r>
              <a:rPr lang="en-GB" b="1" dirty="0"/>
              <a:t>Key Features:</a:t>
            </a:r>
            <a:endParaRPr lang="en-GB" dirty="0"/>
          </a:p>
          <a:p>
            <a:pPr lvl="1"/>
            <a:r>
              <a:rPr lang="en-GB" dirty="0"/>
              <a:t>Models real-world entities</a:t>
            </a:r>
          </a:p>
          <a:p>
            <a:pPr lvl="1"/>
            <a:r>
              <a:rPr lang="en-GB" dirty="0"/>
              <a:t>Promotes code modularity, reusability, and scalability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4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Four Pillars of </a:t>
            </a:r>
            <a:r>
              <a:rPr lang="en-GB" b="1" dirty="0" smtClean="0"/>
              <a:t>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Encapsulation</a:t>
            </a:r>
            <a:endParaRPr lang="en-GB" dirty="0"/>
          </a:p>
          <a:p>
            <a:r>
              <a:rPr lang="en-GB" b="1" dirty="0"/>
              <a:t>Inheritance</a:t>
            </a:r>
            <a:endParaRPr lang="en-GB" dirty="0"/>
          </a:p>
          <a:p>
            <a:r>
              <a:rPr lang="en-GB" b="1" dirty="0"/>
              <a:t>Polymorphism</a:t>
            </a:r>
            <a:endParaRPr lang="en-GB" dirty="0"/>
          </a:p>
          <a:p>
            <a:r>
              <a:rPr lang="en-GB" b="1" dirty="0"/>
              <a:t>Abstraction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3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Definition:</a:t>
            </a:r>
          </a:p>
          <a:p>
            <a:r>
              <a:rPr lang="en-GB" dirty="0"/>
              <a:t>Wrapping data and methods into a single unit (class) to restrict unauthorized access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Key Idea:</a:t>
            </a:r>
          </a:p>
          <a:p>
            <a:r>
              <a:rPr lang="en-GB" dirty="0"/>
              <a:t>Use access modifiers (private, protected, public</a:t>
            </a:r>
            <a:r>
              <a:rPr lang="en-GB" dirty="0" smtClean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5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BankAccount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private double balance;</a:t>
            </a:r>
          </a:p>
          <a:p>
            <a:pPr marL="0" indent="0">
              <a:buNone/>
            </a:pPr>
            <a:r>
              <a:rPr lang="en-GB" dirty="0"/>
              <a:t>    public double </a:t>
            </a:r>
            <a:r>
              <a:rPr lang="en-GB" dirty="0" err="1"/>
              <a:t>getBalance</a:t>
            </a:r>
            <a:r>
              <a:rPr lang="en-GB" dirty="0"/>
              <a:t>() { return balance; }</a:t>
            </a:r>
          </a:p>
          <a:p>
            <a:pPr marL="0" indent="0">
              <a:buNone/>
            </a:pPr>
            <a:r>
              <a:rPr lang="en-GB" dirty="0"/>
              <a:t>    public void deposit(double amount) {</a:t>
            </a:r>
          </a:p>
          <a:p>
            <a:pPr marL="0" indent="0">
              <a:buNone/>
            </a:pPr>
            <a:r>
              <a:rPr lang="en-GB" dirty="0"/>
              <a:t>        if (amount &gt; 0) balance += amount;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9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Definition:</a:t>
            </a:r>
          </a:p>
          <a:p>
            <a:r>
              <a:rPr lang="en-GB" dirty="0"/>
              <a:t>A child class inherits fields and methods from a parent class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Key Benefit:</a:t>
            </a:r>
          </a:p>
          <a:p>
            <a:r>
              <a:rPr lang="en-GB" dirty="0"/>
              <a:t>Promotes code </a:t>
            </a:r>
            <a:r>
              <a:rPr lang="en-GB" dirty="0" smtClean="0"/>
              <a:t>reuse.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9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class Animal {</a:t>
            </a:r>
          </a:p>
          <a:p>
            <a:pPr marL="0" indent="0">
              <a:buNone/>
            </a:pPr>
            <a:r>
              <a:rPr lang="en-GB" dirty="0"/>
              <a:t>    void eat() { </a:t>
            </a:r>
            <a:r>
              <a:rPr lang="en-GB" dirty="0" err="1" smtClean="0"/>
              <a:t>System.out.println</a:t>
            </a:r>
            <a:r>
              <a:rPr lang="en-GB" dirty="0"/>
              <a:t>("Animal eats.");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class Dog extends Animal {</a:t>
            </a:r>
          </a:p>
          <a:p>
            <a:pPr marL="0" indent="0">
              <a:buNone/>
            </a:pPr>
            <a:r>
              <a:rPr lang="en-GB" dirty="0"/>
              <a:t>    void bark() { </a:t>
            </a:r>
            <a:r>
              <a:rPr lang="en-GB" dirty="0" err="1"/>
              <a:t>System.out.println</a:t>
            </a:r>
            <a:r>
              <a:rPr lang="en-GB" dirty="0"/>
              <a:t>("Dog barks.");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Definition:</a:t>
            </a:r>
          </a:p>
          <a:p>
            <a:r>
              <a:rPr lang="en-GB" dirty="0"/>
              <a:t>Methods can behave differently based on the object that calls them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Types</a:t>
            </a:r>
            <a:r>
              <a:rPr lang="en-GB" b="1" dirty="0" smtClean="0"/>
              <a:t>:</a:t>
            </a:r>
            <a:endParaRPr lang="en-GB" b="1" dirty="0"/>
          </a:p>
          <a:p>
            <a:r>
              <a:rPr lang="en-GB" dirty="0"/>
              <a:t>Compile-Time (Method Overloading): Same method name, different parameters.</a:t>
            </a:r>
          </a:p>
          <a:p>
            <a:r>
              <a:rPr lang="en-GB" dirty="0"/>
              <a:t>Runtime (Method Overriding): Child class modifies a parent method.</a:t>
            </a:r>
          </a:p>
        </p:txBody>
      </p:sp>
    </p:spTree>
    <p:extLst>
      <p:ext uri="{BB962C8B-B14F-4D97-AF65-F5344CB8AC3E}">
        <p14:creationId xmlns:p14="http://schemas.microsoft.com/office/powerpoint/2010/main" val="42032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(Overloading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/>
              <a:t>Calculator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add(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 { return a + b; }</a:t>
            </a:r>
          </a:p>
          <a:p>
            <a:pPr marL="0" indent="0">
              <a:buNone/>
            </a:pPr>
            <a:r>
              <a:rPr lang="en-GB" dirty="0"/>
              <a:t>    double add(double a, double b) { return a + b;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654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311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Object-Oriented Programming (OOPS)</vt:lpstr>
      <vt:lpstr> What is OOPS?</vt:lpstr>
      <vt:lpstr>Four Pillars of OOPS</vt:lpstr>
      <vt:lpstr>Encapsulation</vt:lpstr>
      <vt:lpstr>Example:</vt:lpstr>
      <vt:lpstr>Inheritance</vt:lpstr>
      <vt:lpstr>Example</vt:lpstr>
      <vt:lpstr>Polymorphism</vt:lpstr>
      <vt:lpstr>Example (Overloading)</vt:lpstr>
      <vt:lpstr>Abstraction</vt:lpstr>
      <vt:lpstr>Example:</vt:lpstr>
      <vt:lpstr>Key Takeaways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(OOPS)</dc:title>
  <dc:creator>Hafsa</dc:creator>
  <cp:lastModifiedBy>Hafsa</cp:lastModifiedBy>
  <cp:revision>5</cp:revision>
  <dcterms:created xsi:type="dcterms:W3CDTF">2025-01-19T10:17:13Z</dcterms:created>
  <dcterms:modified xsi:type="dcterms:W3CDTF">2025-01-19T10:52:26Z</dcterms:modified>
</cp:coreProperties>
</file>