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  <p:sldMasterId id="2147483654" r:id="rId4"/>
    <p:sldMasterId id="2147483655" r:id="rId5"/>
    <p:sldMasterId id="2147483656" r:id="rId6"/>
    <p:sldMasterId id="214748365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8311e78c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8311e78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8311e78c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68311e78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8311e78c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8311e78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311e78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311e78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65560" y="504720"/>
            <a:ext cx="508968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3724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11920" y="490680"/>
            <a:ext cx="5024520" cy="1759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585760" y="691200"/>
            <a:ext cx="3469320" cy="4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1">
            <a:alphaModFix/>
          </a:blip>
          <a:srcRect b="0" l="616" r="0" t="0"/>
          <a:stretch/>
        </p:blipFill>
        <p:spPr>
          <a:xfrm>
            <a:off x="0" y="0"/>
            <a:ext cx="908712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677600" y="485640"/>
            <a:ext cx="717552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1">
            <a:alphaModFix/>
          </a:blip>
          <a:srcRect b="0" l="3735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370080" y="2355480"/>
            <a:ext cx="4792680" cy="1581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6351120" y="152640"/>
            <a:ext cx="1267920" cy="126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195520" y="1507320"/>
            <a:ext cx="3948480" cy="29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idx="1" type="body"/>
          </p:nvPr>
        </p:nvSpPr>
        <p:spPr>
          <a:xfrm>
            <a:off x="0" y="0"/>
            <a:ext cx="296928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7"/>
          <p:cNvSpPr txBox="1"/>
          <p:nvPr>
            <p:ph type="title"/>
          </p:nvPr>
        </p:nvSpPr>
        <p:spPr>
          <a:xfrm>
            <a:off x="3157560" y="304920"/>
            <a:ext cx="59184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3505680" y="1961280"/>
            <a:ext cx="5349960" cy="2833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9"/>
          <p:cNvPicPr preferRelativeResize="0"/>
          <p:nvPr/>
        </p:nvPicPr>
        <p:blipFill rotWithShape="1">
          <a:blip r:embed="rId1">
            <a:alphaModFix/>
          </a:blip>
          <a:srcRect b="0" l="-8567" r="1230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9"/>
          <p:cNvSpPr txBox="1"/>
          <p:nvPr>
            <p:ph type="title"/>
          </p:nvPr>
        </p:nvSpPr>
        <p:spPr>
          <a:xfrm>
            <a:off x="565560" y="504720"/>
            <a:ext cx="508968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/>
          <p:nvPr/>
        </p:nvSpPr>
        <p:spPr>
          <a:xfrm>
            <a:off x="5766840" y="3377160"/>
            <a:ext cx="297684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icons,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14440" y="495360"/>
            <a:ext cx="5028840" cy="1761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oldman"/>
              <a:buNone/>
            </a:pPr>
            <a:r>
              <a:rPr b="0" lang="en" sz="4800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MindCareAI Project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514450" y="3309150"/>
            <a:ext cx="31023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Project By: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Mohammed Yahya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Md Badruddin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Hisham Khuram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Mohammad Ahmed Raza Sofi</a:t>
            </a:r>
            <a:endParaRPr b="0" i="0" sz="16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4294967295"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oldman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Daily Mood Trends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>
            <p:ph idx="4294967295" type="subTitle"/>
          </p:nvPr>
        </p:nvSpPr>
        <p:spPr>
          <a:xfrm>
            <a:off x="2886120" y="1905120"/>
            <a:ext cx="5886000" cy="2723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feature tracks mood scores over time, helping users recognize patterns and make informed decisions about their mental health.</a:t>
            </a:r>
            <a:endParaRPr b="0" i="0" sz="1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00" y="152400"/>
            <a:ext cx="70639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4294967295" type="title"/>
          </p:nvPr>
        </p:nvSpPr>
        <p:spPr>
          <a:xfrm>
            <a:off x="2458198" y="309100"/>
            <a:ext cx="37380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oldman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Conclusions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>
            <p:ph idx="4294967295" type="subTitle"/>
          </p:nvPr>
        </p:nvSpPr>
        <p:spPr>
          <a:xfrm>
            <a:off x="1182050" y="1661200"/>
            <a:ext cx="5886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MindCareAI offers essential tools for users to monitor and enhance their mental well-being through structured entries and insights.</a:t>
            </a:r>
            <a:endParaRPr b="0" i="0" sz="14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4294967295" type="title"/>
          </p:nvPr>
        </p:nvSpPr>
        <p:spPr>
          <a:xfrm>
            <a:off x="561960" y="504720"/>
            <a:ext cx="508608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oldman"/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Thank you!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/>
          <p:nvPr>
            <p:ph idx="4294967295" type="subTitle"/>
          </p:nvPr>
        </p:nvSpPr>
        <p:spPr>
          <a:xfrm>
            <a:off x="561960" y="1562040"/>
            <a:ext cx="4447800" cy="12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 you have any questions?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4294967295" type="title"/>
          </p:nvPr>
        </p:nvSpPr>
        <p:spPr>
          <a:xfrm>
            <a:off x="1676520" y="485640"/>
            <a:ext cx="7171920" cy="13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oldman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Introduction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>
            <p:ph idx="4294967295" type="subTitle"/>
          </p:nvPr>
        </p:nvSpPr>
        <p:spPr>
          <a:xfrm>
            <a:off x="2886125" y="1905128"/>
            <a:ext cx="58860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presentation outlines the MindCareAI Project, focusing on user management and the journal feature that support mental health, using the Gimini AI.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t/>
            </a:r>
            <a:endParaRPr sz="14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4294967295" type="subTitle"/>
          </p:nvPr>
        </p:nvSpPr>
        <p:spPr>
          <a:xfrm>
            <a:off x="371525" y="1949001"/>
            <a:ext cx="4183200" cy="1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Login: T</a:t>
            </a: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he User Login page allows secure access to the platform. It features a username and password entry with safety measures.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Registration: The User Registration process is simple and user-friendly, enabling new users to create accounts quickly and efficiently.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2" name="Google Shape;52;p13"/>
          <p:cNvSpPr txBox="1"/>
          <p:nvPr>
            <p:ph idx="4294967295" type="title"/>
          </p:nvPr>
        </p:nvSpPr>
        <p:spPr>
          <a:xfrm>
            <a:off x="371520" y="226400"/>
            <a:ext cx="4791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dman"/>
              <a:buNone/>
            </a:pPr>
            <a:r>
              <a:rPr b="0" i="0" lang="en" sz="46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User Management</a:t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 title="screencapture-localhost-5173-2025-06-14-18_31_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4294967295" type="subTitle"/>
          </p:nvPr>
        </p:nvSpPr>
        <p:spPr>
          <a:xfrm>
            <a:off x="371525" y="2433750"/>
            <a:ext cx="36204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Users can log their feelings and goals for the day. This promotes mindfulness and sets a positive tone. </a:t>
            </a:r>
            <a:endParaRPr sz="1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" name="Google Shape;63;p15"/>
          <p:cNvSpPr txBox="1"/>
          <p:nvPr>
            <p:ph idx="4294967295" type="title"/>
          </p:nvPr>
        </p:nvSpPr>
        <p:spPr>
          <a:xfrm>
            <a:off x="371525" y="385618"/>
            <a:ext cx="47910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dman"/>
              <a:buNone/>
            </a:pPr>
            <a:r>
              <a:rPr b="0" i="0" lang="en" sz="46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Journal Feature</a:t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 title="screencapture-localhost-5173-2025-06-14-18_32_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25" y="635825"/>
            <a:ext cx="5033950" cy="34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5" y="0"/>
            <a:ext cx="4937748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4294967295" type="subTitle"/>
          </p:nvPr>
        </p:nvSpPr>
        <p:spPr>
          <a:xfrm>
            <a:off x="371525" y="2746325"/>
            <a:ext cx="84981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ldman"/>
                <a:ea typeface="Goldman"/>
                <a:cs typeface="Goldman"/>
                <a:sym typeface="Goldman"/>
              </a:rPr>
              <a:t>Mood Score Metrics</a:t>
            </a:r>
            <a:endParaRPr sz="4000">
              <a:solidFill>
                <a:srgbClr val="FFFFFF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lang="en"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dashboard displays mood scores out of 10, providing a quick overview of users' emotional well-being.</a:t>
            </a:r>
            <a:endParaRPr sz="14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Goldman"/>
              <a:ea typeface="Goldman"/>
              <a:cs typeface="Goldman"/>
              <a:sym typeface="Goldman"/>
            </a:endParaRPr>
          </a:p>
        </p:txBody>
      </p:sp>
      <p:sp>
        <p:nvSpPr>
          <p:cNvPr id="75" name="Google Shape;75;p17"/>
          <p:cNvSpPr txBox="1"/>
          <p:nvPr>
            <p:ph idx="4294967295" type="title"/>
          </p:nvPr>
        </p:nvSpPr>
        <p:spPr>
          <a:xfrm>
            <a:off x="371524" y="367125"/>
            <a:ext cx="3823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dman"/>
              <a:buNone/>
            </a:pPr>
            <a:r>
              <a:rPr b="0" i="0" lang="en" sz="46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Dashboard Overview</a:t>
            </a:r>
            <a:endParaRPr b="0" i="0" sz="4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30801" r="32938" t="0"/>
          <a:stretch/>
        </p:blipFill>
        <p:spPr>
          <a:xfrm>
            <a:off x="0" y="0"/>
            <a:ext cx="296964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>
            <p:ph idx="4294967295" type="title"/>
          </p:nvPr>
        </p:nvSpPr>
        <p:spPr>
          <a:xfrm>
            <a:off x="3152880" y="304920"/>
            <a:ext cx="5914800" cy="144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Mood Comparison Graph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idx="4294967295" type="body"/>
          </p:nvPr>
        </p:nvSpPr>
        <p:spPr>
          <a:xfrm>
            <a:off x="3505320" y="1962000"/>
            <a:ext cx="5352840" cy="2838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Users can compare mood scores throughout the day, identifying trends and triggers in their emotional states.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50" y="104225"/>
            <a:ext cx="8629826" cy="50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