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01" r:id="rId2"/>
    <p:sldId id="303" r:id="rId3"/>
    <p:sldId id="297" r:id="rId4"/>
    <p:sldId id="304" r:id="rId5"/>
    <p:sldId id="306" r:id="rId6"/>
    <p:sldId id="305" r:id="rId7"/>
    <p:sldId id="302" r:id="rId8"/>
    <p:sldId id="307" r:id="rId9"/>
    <p:sldId id="308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B74"/>
    <a:srgbClr val="18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/>
    <p:restoredTop sz="95728"/>
  </p:normalViewPr>
  <p:slideViewPr>
    <p:cSldViewPr snapToGrid="0" snapToObjects="1">
      <p:cViewPr varScale="1">
        <p:scale>
          <a:sx n="111" d="100"/>
          <a:sy n="111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7" d="100"/>
          <a:sy n="87" d="100"/>
        </p:scale>
        <p:origin x="34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1FED9-27FD-944D-90BB-AD1A1C115C7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C15EE-CA6E-B441-8120-F98B1F7C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847C-15EB-3B4C-B512-58129FC1F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ADD7A-7CD9-584D-A633-2F6DF8FC6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F1C5-BF41-B147-B183-E37DA2D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CAC-18C8-5D4F-B800-42A6FAA6C01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B1B9-0995-BE46-AC87-2076A592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EE40-1044-AE4B-8D07-6C6BE377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EA-17DA-1B4F-B8A2-1FF19417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0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F075-CDFC-5D4E-9763-67EB8416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E3D9C-BB42-1446-AED0-1A0CB8D05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B6BA-7103-5243-880A-4D074EF9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CAC-18C8-5D4F-B800-42A6FAA6C01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2B32-C41C-3742-823D-5952540D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948D-4592-884C-AEBB-2B4688FE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EA-17DA-1B4F-B8A2-1FF19417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147EB-6268-0642-8ABE-CD67293DD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4EF96-BF4D-6E42-956A-132A2E009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C9D3-7B38-664B-B0CD-3642734A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CAC-18C8-5D4F-B800-42A6FAA6C01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6151E-5DDB-F043-9D47-68244F6C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6E131-8DC3-054B-83B5-339975F0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EA-17DA-1B4F-B8A2-1FF19417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7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EYNOTE模版_封面 副本 5.jpg" descr="KEYNOTE模版_封面 副本 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" y="0"/>
            <a:ext cx="1218963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在此键入姓名"/>
          <p:cNvSpPr txBox="1">
            <a:spLocks noGrp="1"/>
          </p:cNvSpPr>
          <p:nvPr>
            <p:ph type="body" sz="quarter" idx="13"/>
          </p:nvPr>
        </p:nvSpPr>
        <p:spPr>
          <a:xfrm>
            <a:off x="1222375" y="3796353"/>
            <a:ext cx="3070071" cy="623248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lnSpc>
                <a:spcPct val="100000"/>
              </a:lnSpc>
              <a:defRPr sz="3450">
                <a:solidFill>
                  <a:srgbClr val="18B2E8"/>
                </a:solidFill>
              </a:defRPr>
            </a:lvl1pPr>
          </a:lstStyle>
          <a:p>
            <a:r>
              <a:rPr dirty="0" err="1"/>
              <a:t>在此键入姓名</a:t>
            </a:r>
            <a:endParaRPr dirty="0"/>
          </a:p>
        </p:txBody>
      </p:sp>
      <p:sp>
        <p:nvSpPr>
          <p:cNvPr id="14" name="在此键入tittle"/>
          <p:cNvSpPr txBox="1">
            <a:spLocks noGrp="1"/>
          </p:cNvSpPr>
          <p:nvPr>
            <p:ph type="body" sz="quarter" idx="14"/>
          </p:nvPr>
        </p:nvSpPr>
        <p:spPr>
          <a:xfrm>
            <a:off x="1223810" y="4581525"/>
            <a:ext cx="1930337" cy="38472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1900"/>
            </a:lvl1pPr>
          </a:lstStyle>
          <a:p>
            <a:r>
              <a:t>在此键入tittle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25430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KEYNOTE模版_封底.jpg" descr="KEYNOTE模版_封底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5137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DC33-38C2-834D-ADAA-69582305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FA65-99CE-1941-8613-17616B83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00CA-96F4-B741-A357-5DA1E0E4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CAC-18C8-5D4F-B800-42A6FAA6C01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A086-144D-0A40-B1C9-739AEBF9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808A-DF46-CE43-8FFD-63AA21C8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EA-17DA-1B4F-B8A2-1FF19417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2EC7-997F-F241-8FBD-E76EF537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154B-DD0D-F243-A823-2346990D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11B8-C15D-EA4F-B6A7-BB9D653E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CAC-18C8-5D4F-B800-42A6FAA6C01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359A-4C4C-C24D-AC96-345DFB01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96A3E-46FF-0449-93EE-062C0591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EA-17DA-1B4F-B8A2-1FF19417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4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36D0-5467-254D-877F-60766F3E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128A-7AE4-8845-BD30-F409FE2E3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D908E-B587-4E4E-894E-999E12AED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91581-F963-8C4F-839F-122C8E7F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CAC-18C8-5D4F-B800-42A6FAA6C01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519AE-C54F-C14C-AEAB-566DF198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BD74-1645-BF4D-A848-C690E3D4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EA-17DA-1B4F-B8A2-1FF19417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2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78E8-3400-8F48-BF3C-7BE50BF2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198C-E9DB-E84E-A268-DB0DEF383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AE197-F2A5-6540-B0B0-A1F7A40A1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32A55-7224-D149-A638-F905E217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CD417-B816-094D-B785-E3E822C3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4989F-30D9-4A41-9EE2-1ED85ED2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CAC-18C8-5D4F-B800-42A6FAA6C01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C122A-408C-8C49-9BB8-F6DD8656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E3222-E972-6444-B662-2AA6E00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EA-17DA-1B4F-B8A2-1FF19417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6900-A741-E64F-8040-9DC8D11F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58D5C-6CDF-934F-86BA-E744E897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CAC-18C8-5D4F-B800-42A6FAA6C01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412B0-3A09-294E-9EA5-C36BDD2E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90DFB-16E0-2E46-8064-194F9E5E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EA-17DA-1B4F-B8A2-1FF19417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BCDFC-633F-5549-9F65-59A3824C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CAC-18C8-5D4F-B800-42A6FAA6C01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FFC6A-AEBA-8943-920E-E4322469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A3533-A85B-2540-A313-F7E57228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EA-17DA-1B4F-B8A2-1FF19417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8EAA-80A5-8F4C-B98B-707FB570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4917-CB15-944E-B944-F0C4EC4A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C8288-062B-A644-A9BF-2D556283C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C6D5C-66A1-7443-BE71-69F0F2A3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CAC-18C8-5D4F-B800-42A6FAA6C01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C51-4B3D-F840-B24E-AB3F0E9D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D88E-FA2F-3A47-B63E-C884FC5B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EA-17DA-1B4F-B8A2-1FF19417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4888-1CE8-054C-9FA0-3CAB62A6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93A77-3C86-6C4F-9830-2FA83126B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CBDAF-DAE9-CA4D-83E8-794C49AF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CF12-C4AB-B74E-A9C0-47028306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CAC-18C8-5D4F-B800-42A6FAA6C01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DE848-BB57-324A-A311-6D97BC7B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E31BF-2971-FC4E-9200-1ECBABB7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EA-17DA-1B4F-B8A2-1FF19417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3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 descr="KEYNOTE模版_封面 副本 6.jpg">
            <a:extLst>
              <a:ext uri="{FF2B5EF4-FFF2-40B4-BE49-F238E27FC236}">
                <a16:creationId xmlns:a16="http://schemas.microsoft.com/office/drawing/2014/main" id="{2BFAD5D2-05AB-854D-A080-0B5D77B6EB0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7769" y="0"/>
            <a:ext cx="12164231" cy="684371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EAE18-9FE5-C542-8BC7-9E263815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DAD9-6EC5-5F49-B96B-96E2144F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D19C-DB59-3843-A160-F9FFA34A4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FCAC-18C8-5D4F-B800-42A6FAA6C01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B4D8-5B92-A441-BCC9-1FDE32501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65CB3-1A8F-BA43-A5D9-6B8DA22C7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03EA-17DA-1B4F-B8A2-1FF19417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在此键入姓名"/>
          <p:cNvSpPr txBox="1">
            <a:spLocks noGrp="1"/>
          </p:cNvSpPr>
          <p:nvPr>
            <p:ph type="body" idx="13"/>
          </p:nvPr>
        </p:nvSpPr>
        <p:spPr>
          <a:xfrm>
            <a:off x="1222375" y="3796353"/>
            <a:ext cx="3655168" cy="623248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程劭非（</a:t>
            </a:r>
            <a:r>
              <a:rPr lang="en-US" altLang="zh-CN" dirty="0"/>
              <a:t>winter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60" name="在此键入tittle"/>
          <p:cNvSpPr txBox="1">
            <a:spLocks noGrp="1"/>
          </p:cNvSpPr>
          <p:nvPr>
            <p:ph type="body" idx="14"/>
          </p:nvPr>
        </p:nvSpPr>
        <p:spPr>
          <a:xfrm>
            <a:off x="1223810" y="4581525"/>
            <a:ext cx="2621230" cy="384721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前手机淘宝前端负责人</a:t>
            </a:r>
            <a:endParaRPr dirty="0"/>
          </a:p>
        </p:txBody>
      </p:sp>
      <p:sp>
        <p:nvSpPr>
          <p:cNvPr id="61" name="标题文本"/>
          <p:cNvSpPr txBox="1">
            <a:spLocks noGrp="1"/>
          </p:cNvSpPr>
          <p:nvPr>
            <p:ph type="ctrTitle" idx="4294967295"/>
          </p:nvPr>
        </p:nvSpPr>
        <p:spPr>
          <a:xfrm>
            <a:off x="1221680" y="1149350"/>
            <a:ext cx="9748640" cy="2275682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algn="l">
              <a:defRPr sz="10000">
                <a:solidFill>
                  <a:srgbClr val="E4F4F9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lang="en-US" altLang="zh-CN" sz="5000" dirty="0"/>
              <a:t>Tab</a:t>
            </a:r>
            <a:r>
              <a:rPr lang="zh-CN" altLang="en-US" sz="5000" dirty="0"/>
              <a:t> </a:t>
            </a:r>
            <a:r>
              <a:rPr lang="ja-JP" altLang="en-US" sz="5000"/>
              <a:t>组件与</a:t>
            </a:r>
            <a:r>
              <a:rPr lang="zh-CN" altLang="en-US" sz="5000" dirty="0"/>
              <a:t> </a:t>
            </a:r>
            <a:r>
              <a:rPr lang="en-US" altLang="ja-JP" sz="5000" dirty="0" err="1"/>
              <a:t>Scroll</a:t>
            </a:r>
            <a:r>
              <a:rPr lang="en-US" altLang="zh-CN" sz="5000" dirty="0" err="1"/>
              <a:t>View</a:t>
            </a:r>
            <a:r>
              <a:rPr lang="zh-CN" altLang="en-US" sz="5000" dirty="0"/>
              <a:t> </a:t>
            </a:r>
            <a:r>
              <a:rPr lang="ja-JP" altLang="en-US" sz="5000"/>
              <a:t>组件</a:t>
            </a:r>
            <a:br>
              <a:rPr lang="en-US" altLang="ja-JP" sz="5000" dirty="0"/>
            </a:br>
            <a:r>
              <a:rPr lang="zh-CN" altLang="en-US" sz="5000" dirty="0"/>
              <a:t>极客大学前端训练营</a:t>
            </a:r>
            <a:br>
              <a:rPr lang="en-US" altLang="zh-CN" sz="5000" dirty="0"/>
            </a:br>
            <a:r>
              <a:rPr lang="zh-CN" altLang="en-US" sz="5000" dirty="0"/>
              <a:t>线上 </a:t>
            </a:r>
            <a:r>
              <a:rPr lang="en-US" altLang="zh-CN" sz="5000" dirty="0"/>
              <a:t>Week</a:t>
            </a:r>
            <a:r>
              <a:rPr lang="zh-CN" altLang="en-US" sz="5000" dirty="0"/>
              <a:t> </a:t>
            </a:r>
            <a:r>
              <a:rPr lang="en-US" altLang="zh-CN" sz="5000" dirty="0"/>
              <a:t>07</a:t>
            </a:r>
            <a:br>
              <a:rPr lang="en-US" altLang="ja-JP" sz="5000" dirty="0"/>
            </a:b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22564853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4976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921-80A0-0544-A8BD-431A83DD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18B2E8"/>
                </a:solidFill>
              </a:rPr>
              <a:t>需求和进度追踪</a:t>
            </a:r>
            <a:endParaRPr lang="en-US" dirty="0">
              <a:solidFill>
                <a:srgbClr val="18B2E8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CE2BCF-F482-C84D-9FD1-BD2579F8A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63785"/>
              </p:ext>
            </p:extLst>
          </p:nvPr>
        </p:nvGraphicFramePr>
        <p:xfrm>
          <a:off x="996950" y="2616200"/>
          <a:ext cx="10198100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683">
                  <a:extLst>
                    <a:ext uri="{9D8B030D-6E8A-4147-A177-3AD203B41FA5}">
                      <a16:colId xmlns:a16="http://schemas.microsoft.com/office/drawing/2014/main" val="887636682"/>
                    </a:ext>
                  </a:extLst>
                </a:gridCol>
                <a:gridCol w="1534789">
                  <a:extLst>
                    <a:ext uri="{9D8B030D-6E8A-4147-A177-3AD203B41FA5}">
                      <a16:colId xmlns:a16="http://schemas.microsoft.com/office/drawing/2014/main" val="905889995"/>
                    </a:ext>
                  </a:extLst>
                </a:gridCol>
                <a:gridCol w="1293789">
                  <a:extLst>
                    <a:ext uri="{9D8B030D-6E8A-4147-A177-3AD203B41FA5}">
                      <a16:colId xmlns:a16="http://schemas.microsoft.com/office/drawing/2014/main" val="125878549"/>
                    </a:ext>
                  </a:extLst>
                </a:gridCol>
                <a:gridCol w="1648947">
                  <a:extLst>
                    <a:ext uri="{9D8B030D-6E8A-4147-A177-3AD203B41FA5}">
                      <a16:colId xmlns:a16="http://schemas.microsoft.com/office/drawing/2014/main" val="4238430333"/>
                    </a:ext>
                  </a:extLst>
                </a:gridCol>
                <a:gridCol w="1360381">
                  <a:extLst>
                    <a:ext uri="{9D8B030D-6E8A-4147-A177-3AD203B41FA5}">
                      <a16:colId xmlns:a16="http://schemas.microsoft.com/office/drawing/2014/main" val="2052306203"/>
                    </a:ext>
                  </a:extLst>
                </a:gridCol>
                <a:gridCol w="827644">
                  <a:extLst>
                    <a:ext uri="{9D8B030D-6E8A-4147-A177-3AD203B41FA5}">
                      <a16:colId xmlns:a16="http://schemas.microsoft.com/office/drawing/2014/main" val="4026863198"/>
                    </a:ext>
                  </a:extLst>
                </a:gridCol>
                <a:gridCol w="1246223">
                  <a:extLst>
                    <a:ext uri="{9D8B030D-6E8A-4147-A177-3AD203B41FA5}">
                      <a16:colId xmlns:a16="http://schemas.microsoft.com/office/drawing/2014/main" val="4103839045"/>
                    </a:ext>
                  </a:extLst>
                </a:gridCol>
                <a:gridCol w="827644">
                  <a:extLst>
                    <a:ext uri="{9D8B030D-6E8A-4147-A177-3AD203B41FA5}">
                      <a16:colId xmlns:a16="http://schemas.microsoft.com/office/drawing/2014/main" val="8580740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页面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数据加载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页面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en-US" altLang="ja-JP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页面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en-US" altLang="ja-JP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页面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en-US" altLang="ja-JP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58881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Tab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组件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基本功能</a:t>
                      </a:r>
                      <a:r>
                        <a:rPr lang="en-US" altLang="ja-JP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--</a:t>
                      </a:r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切换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Tab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切换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Tab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动画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手势切换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Tab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26438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Scro</a:t>
                      </a:r>
                      <a:r>
                        <a:rPr lang="en-US" altLang="zh-CN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</a:t>
                      </a:r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组件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基本的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Scroll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事件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下拉加载更多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上拉刷新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99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Carousel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组件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基本功能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轮播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手势操作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手势与动画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Loop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配置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左右按钮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指示器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92622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List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组件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模板化展示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68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Title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组件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基本功能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22477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Shop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组件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基本功能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802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SwitchButton</a:t>
                      </a:r>
                      <a:r>
                        <a:rPr lang="zh-CN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组件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基本功能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26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49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921-80A0-0544-A8BD-431A83DD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18B2E8"/>
                </a:solidFill>
              </a:rPr>
              <a:t>Tab</a:t>
            </a:r>
            <a:r>
              <a:rPr lang="zh-CN" altLang="en-US" dirty="0">
                <a:solidFill>
                  <a:srgbClr val="18B2E8"/>
                </a:solidFill>
              </a:rPr>
              <a:t> </a:t>
            </a:r>
            <a:r>
              <a:rPr lang="ja-JP" altLang="en-US">
                <a:solidFill>
                  <a:srgbClr val="18B2E8"/>
                </a:solidFill>
              </a:rPr>
              <a:t>组件功能</a:t>
            </a:r>
            <a:endParaRPr lang="en-US" dirty="0">
              <a:solidFill>
                <a:srgbClr val="18B2E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BD4E-11D3-3843-86C5-B0114947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solidFill>
                  <a:schemeClr val="accent6"/>
                </a:solidFill>
              </a:rPr>
              <a:t>基本功能</a:t>
            </a:r>
            <a:endParaRPr lang="en-US" altLang="ja-JP" dirty="0">
              <a:solidFill>
                <a:schemeClr val="accent6"/>
              </a:solidFill>
            </a:endParaRPr>
          </a:p>
          <a:p>
            <a:r>
              <a:rPr lang="ja-JP" altLang="en-US"/>
              <a:t>切换</a:t>
            </a:r>
            <a:r>
              <a:rPr lang="zh-CN" altLang="en-US" dirty="0"/>
              <a:t> </a:t>
            </a:r>
            <a:r>
              <a:rPr lang="en-US" altLang="ja-JP" dirty="0"/>
              <a:t>Tab</a:t>
            </a:r>
          </a:p>
          <a:p>
            <a:pPr lvl="1"/>
            <a:r>
              <a:rPr lang="ja-JP" altLang="en-US"/>
              <a:t>点</a:t>
            </a:r>
            <a:r>
              <a:rPr lang="zh-CN" altLang="en-US" dirty="0"/>
              <a:t> </a:t>
            </a:r>
            <a:r>
              <a:rPr lang="en-US" altLang="ja-JP" dirty="0" err="1"/>
              <a:t>TabHeader</a:t>
            </a:r>
            <a:r>
              <a:rPr lang="zh-CN" altLang="en-US" dirty="0"/>
              <a:t> </a:t>
            </a:r>
            <a:r>
              <a:rPr lang="ja-JP" altLang="en-US"/>
              <a:t>切换</a:t>
            </a:r>
            <a:endParaRPr lang="en-US" altLang="ja-JP" dirty="0"/>
          </a:p>
          <a:p>
            <a:pPr lvl="1"/>
            <a:r>
              <a:rPr lang="ja-JP" altLang="en-US"/>
              <a:t>手势切换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8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0646-0DF2-3E43-8DB7-3E8F096A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点击</a:t>
            </a:r>
            <a:r>
              <a:rPr lang="zh-CN" altLang="en-US" dirty="0"/>
              <a:t> </a:t>
            </a:r>
            <a:r>
              <a:rPr lang="en-US" altLang="ja-JP" dirty="0" err="1"/>
              <a:t>Tab</a:t>
            </a:r>
            <a:r>
              <a:rPr lang="en-US" altLang="zh-CN" dirty="0" err="1"/>
              <a:t>Header</a:t>
            </a:r>
            <a:r>
              <a:rPr lang="zh-CN" altLang="en-US" dirty="0"/>
              <a:t> </a:t>
            </a:r>
            <a:r>
              <a:rPr lang="ja-JP" altLang="en-US"/>
              <a:t>切换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685C-099D-B94C-AC57-D023FA63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思路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en-US" dirty="0"/>
              <a:t>Display</a:t>
            </a:r>
            <a:r>
              <a:rPr lang="zh-CN" altLang="en-US" dirty="0"/>
              <a:t> </a:t>
            </a:r>
            <a:r>
              <a:rPr lang="ja-JP" altLang="en-US"/>
              <a:t>切换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A285B-5458-7E44-A554-120B024EF2FA}"/>
              </a:ext>
            </a:extLst>
          </p:cNvPr>
          <p:cNvSpPr/>
          <p:nvPr/>
        </p:nvSpPr>
        <p:spPr>
          <a:xfrm>
            <a:off x="2708031" y="3247292"/>
            <a:ext cx="1289538" cy="1863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dirty="0"/>
              <a:t>isplay</a:t>
            </a:r>
            <a:r>
              <a:rPr lang="en-US" altLang="zh-CN" dirty="0"/>
              <a:t>:</a:t>
            </a:r>
          </a:p>
          <a:p>
            <a:pPr algn="ctr"/>
            <a:r>
              <a:rPr lang="en-US" altLang="zh-CN" dirty="0"/>
              <a:t>none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6B6ED-A52B-5544-A62A-18D847488EA4}"/>
              </a:ext>
            </a:extLst>
          </p:cNvPr>
          <p:cNvSpPr/>
          <p:nvPr/>
        </p:nvSpPr>
        <p:spPr>
          <a:xfrm>
            <a:off x="3997569" y="3247292"/>
            <a:ext cx="1289538" cy="186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display: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468DF7-3BE3-2348-9CCE-A32A17C1EB74}"/>
              </a:ext>
            </a:extLst>
          </p:cNvPr>
          <p:cNvSpPr/>
          <p:nvPr/>
        </p:nvSpPr>
        <p:spPr>
          <a:xfrm>
            <a:off x="5287107" y="3247292"/>
            <a:ext cx="1289538" cy="1863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dirty="0"/>
              <a:t>isplay</a:t>
            </a:r>
            <a:r>
              <a:rPr lang="en-US" altLang="zh-CN" dirty="0"/>
              <a:t>:</a:t>
            </a:r>
          </a:p>
          <a:p>
            <a:pPr algn="ctr"/>
            <a:r>
              <a:rPr lang="en-US" altLang="zh-CN" dirty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4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0646-0DF2-3E43-8DB7-3E8F096A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点击</a:t>
            </a:r>
            <a:r>
              <a:rPr lang="zh-CN" altLang="en-US" dirty="0"/>
              <a:t> </a:t>
            </a:r>
            <a:r>
              <a:rPr lang="en-US" altLang="ja-JP" dirty="0" err="1"/>
              <a:t>Tab</a:t>
            </a:r>
            <a:r>
              <a:rPr lang="en-US" altLang="zh-CN" dirty="0" err="1"/>
              <a:t>Header</a:t>
            </a:r>
            <a:r>
              <a:rPr lang="zh-CN" altLang="en-US" dirty="0"/>
              <a:t> </a:t>
            </a:r>
            <a:r>
              <a:rPr lang="ja-JP" altLang="en-US"/>
              <a:t>切换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685C-099D-B94C-AC57-D023FA63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思路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en-US" dirty="0"/>
              <a:t>Animation</a:t>
            </a:r>
            <a:r>
              <a:rPr lang="zh-CN" altLang="en-US" dirty="0"/>
              <a:t> </a:t>
            </a:r>
            <a:r>
              <a:rPr lang="ja-JP" altLang="en-US"/>
              <a:t>切换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4FC92-15DA-0A41-839F-5F8DDB5E18C1}"/>
              </a:ext>
            </a:extLst>
          </p:cNvPr>
          <p:cNvSpPr/>
          <p:nvPr/>
        </p:nvSpPr>
        <p:spPr>
          <a:xfrm>
            <a:off x="2708031" y="3247292"/>
            <a:ext cx="1289538" cy="1863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5CBDD-C604-DA43-9CAC-E6CC186C27E2}"/>
              </a:ext>
            </a:extLst>
          </p:cNvPr>
          <p:cNvSpPr/>
          <p:nvPr/>
        </p:nvSpPr>
        <p:spPr>
          <a:xfrm>
            <a:off x="3997569" y="3247292"/>
            <a:ext cx="1289538" cy="186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1182F-C686-9942-ACD8-10D34A755F90}"/>
              </a:ext>
            </a:extLst>
          </p:cNvPr>
          <p:cNvSpPr/>
          <p:nvPr/>
        </p:nvSpPr>
        <p:spPr>
          <a:xfrm>
            <a:off x="5287107" y="3247292"/>
            <a:ext cx="1289538" cy="1863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6C2D3-A7EC-A74C-9988-FB43E659EF83}"/>
              </a:ext>
            </a:extLst>
          </p:cNvPr>
          <p:cNvSpPr/>
          <p:nvPr/>
        </p:nvSpPr>
        <p:spPr>
          <a:xfrm>
            <a:off x="3856892" y="3141662"/>
            <a:ext cx="1547446" cy="21454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4C2E4C7-31FE-3743-A9FD-B3010BCAE157}"/>
              </a:ext>
            </a:extLst>
          </p:cNvPr>
          <p:cNvSpPr/>
          <p:nvPr/>
        </p:nvSpPr>
        <p:spPr>
          <a:xfrm>
            <a:off x="5662246" y="4056185"/>
            <a:ext cx="562708" cy="422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95885E7-2106-E348-8F3B-E3B64BE09B0E}"/>
              </a:ext>
            </a:extLst>
          </p:cNvPr>
          <p:cNvSpPr/>
          <p:nvPr/>
        </p:nvSpPr>
        <p:spPr>
          <a:xfrm rot="10800000">
            <a:off x="3036276" y="4056185"/>
            <a:ext cx="562708" cy="422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0646-0DF2-3E43-8DB7-3E8F096A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手势切换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D58CF-0861-154B-A481-257B4F566015}"/>
              </a:ext>
            </a:extLst>
          </p:cNvPr>
          <p:cNvSpPr/>
          <p:nvPr/>
        </p:nvSpPr>
        <p:spPr>
          <a:xfrm>
            <a:off x="2708031" y="3247292"/>
            <a:ext cx="1289538" cy="1863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6DBFA-9F31-7544-BF93-535E2B398B1B}"/>
              </a:ext>
            </a:extLst>
          </p:cNvPr>
          <p:cNvSpPr/>
          <p:nvPr/>
        </p:nvSpPr>
        <p:spPr>
          <a:xfrm>
            <a:off x="3997569" y="3247292"/>
            <a:ext cx="1289538" cy="186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F9DCB-EDA5-7744-91F9-181030C5161A}"/>
              </a:ext>
            </a:extLst>
          </p:cNvPr>
          <p:cNvSpPr/>
          <p:nvPr/>
        </p:nvSpPr>
        <p:spPr>
          <a:xfrm>
            <a:off x="5287107" y="3247292"/>
            <a:ext cx="1289538" cy="1863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D7E361-D71E-0741-9034-531387002E37}"/>
              </a:ext>
            </a:extLst>
          </p:cNvPr>
          <p:cNvSpPr/>
          <p:nvPr/>
        </p:nvSpPr>
        <p:spPr>
          <a:xfrm>
            <a:off x="3856892" y="3141662"/>
            <a:ext cx="1547446" cy="21454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2EA1FE2-A1A3-5843-B723-F466B6E9AD09}"/>
              </a:ext>
            </a:extLst>
          </p:cNvPr>
          <p:cNvSpPr/>
          <p:nvPr/>
        </p:nvSpPr>
        <p:spPr>
          <a:xfrm>
            <a:off x="5099538" y="4056185"/>
            <a:ext cx="562708" cy="422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0CE3A0C-DFAB-C84B-A899-3C0F24448C88}"/>
              </a:ext>
            </a:extLst>
          </p:cNvPr>
          <p:cNvSpPr/>
          <p:nvPr/>
        </p:nvSpPr>
        <p:spPr>
          <a:xfrm rot="10800000">
            <a:off x="3727937" y="4056185"/>
            <a:ext cx="562708" cy="422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73B543-71A1-9F40-8DA8-E257465BEEA8}"/>
              </a:ext>
            </a:extLst>
          </p:cNvPr>
          <p:cNvSpPr/>
          <p:nvPr/>
        </p:nvSpPr>
        <p:spPr>
          <a:xfrm>
            <a:off x="4478215" y="4056185"/>
            <a:ext cx="42203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E784C6-D0DC-A747-9337-5687C4EB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/>
              <a:t>跟</a:t>
            </a:r>
            <a:r>
              <a:rPr lang="zh-CN" altLang="en-US" dirty="0"/>
              <a:t> </a:t>
            </a:r>
            <a:r>
              <a:rPr lang="en-US" altLang="ja-JP" dirty="0"/>
              <a:t>Carousel</a:t>
            </a:r>
            <a:r>
              <a:rPr lang="zh-CN" altLang="en-US" dirty="0"/>
              <a:t> </a:t>
            </a:r>
            <a:r>
              <a:rPr lang="ja-JP" altLang="en-US"/>
              <a:t>同一原理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8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921-80A0-0544-A8BD-431A83DD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18B2E8"/>
                </a:solidFill>
              </a:rPr>
              <a:t>Scroll</a:t>
            </a:r>
            <a:r>
              <a:rPr lang="zh-CN" altLang="en-US" dirty="0">
                <a:solidFill>
                  <a:srgbClr val="18B2E8"/>
                </a:solidFill>
              </a:rPr>
              <a:t> </a:t>
            </a:r>
            <a:r>
              <a:rPr lang="ja-JP" altLang="en-US">
                <a:solidFill>
                  <a:srgbClr val="18B2E8"/>
                </a:solidFill>
              </a:rPr>
              <a:t>组件功能</a:t>
            </a:r>
            <a:endParaRPr lang="en-US" dirty="0">
              <a:solidFill>
                <a:srgbClr val="18B2E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BD4E-11D3-3843-86C5-B0114947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基本功能</a:t>
            </a:r>
            <a:endParaRPr lang="en-US" altLang="ja-JP" dirty="0"/>
          </a:p>
          <a:p>
            <a:r>
              <a:rPr lang="ja-JP" altLang="en-US"/>
              <a:t>上拉刷新</a:t>
            </a:r>
            <a:endParaRPr lang="en-US" altLang="ja-JP" dirty="0"/>
          </a:p>
          <a:p>
            <a:r>
              <a:rPr lang="ja-JP" altLang="en-US"/>
              <a:t>下拉加载更多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16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0646-0DF2-3E43-8DB7-3E8F096A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下拉加载更多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685C-099D-B94C-AC57-D023FA63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思路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en-US" altLang="zh-CN" dirty="0" err="1"/>
              <a:t>ScrollTop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6B6ED-A52B-5544-A62A-18D847488EA4}"/>
              </a:ext>
            </a:extLst>
          </p:cNvPr>
          <p:cNvSpPr/>
          <p:nvPr/>
        </p:nvSpPr>
        <p:spPr>
          <a:xfrm>
            <a:off x="3739661" y="2579077"/>
            <a:ext cx="1781908" cy="317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FD2D3-D63C-C648-B18A-2DE565FAA0E0}"/>
              </a:ext>
            </a:extLst>
          </p:cNvPr>
          <p:cNvSpPr/>
          <p:nvPr/>
        </p:nvSpPr>
        <p:spPr>
          <a:xfrm>
            <a:off x="3856892" y="3141662"/>
            <a:ext cx="1547446" cy="21454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7C6E08-498C-4447-81EA-26B459250D94}"/>
              </a:ext>
            </a:extLst>
          </p:cNvPr>
          <p:cNvCxnSpPr/>
          <p:nvPr/>
        </p:nvCxnSpPr>
        <p:spPr>
          <a:xfrm>
            <a:off x="5685692" y="2579077"/>
            <a:ext cx="0" cy="3176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A853AB-63A6-D44C-9DC7-87944A74C97D}"/>
              </a:ext>
            </a:extLst>
          </p:cNvPr>
          <p:cNvSpPr txBox="1"/>
          <p:nvPr/>
        </p:nvSpPr>
        <p:spPr>
          <a:xfrm>
            <a:off x="5720854" y="2672861"/>
            <a:ext cx="165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Scroll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Height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E6EE2-698F-6A4A-A388-391025425AD3}"/>
              </a:ext>
            </a:extLst>
          </p:cNvPr>
          <p:cNvSpPr txBox="1"/>
          <p:nvPr/>
        </p:nvSpPr>
        <p:spPr>
          <a:xfrm>
            <a:off x="2086714" y="3153385"/>
            <a:ext cx="165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Scroll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21B56-05AB-4C4E-9CA1-1E44C81268A2}"/>
              </a:ext>
            </a:extLst>
          </p:cNvPr>
          <p:cNvCxnSpPr/>
          <p:nvPr/>
        </p:nvCxnSpPr>
        <p:spPr>
          <a:xfrm flipH="1">
            <a:off x="2719754" y="3141662"/>
            <a:ext cx="1137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E1B504-2918-BD44-B27A-9CCDF8A6DC01}"/>
              </a:ext>
            </a:extLst>
          </p:cNvPr>
          <p:cNvCxnSpPr>
            <a:cxnSpLocks/>
          </p:cNvCxnSpPr>
          <p:nvPr/>
        </p:nvCxnSpPr>
        <p:spPr>
          <a:xfrm>
            <a:off x="5861538" y="3153385"/>
            <a:ext cx="0" cy="21337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35267A-8AA2-FF4D-AE9C-8F33B994F7DC}"/>
              </a:ext>
            </a:extLst>
          </p:cNvPr>
          <p:cNvSpPr txBox="1"/>
          <p:nvPr/>
        </p:nvSpPr>
        <p:spPr>
          <a:xfrm>
            <a:off x="5952403" y="3209097"/>
            <a:ext cx="200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ClientRect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Height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0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0646-0DF2-3E43-8DB7-3E8F096A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下拉加载更多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685C-099D-B94C-AC57-D023FA63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思路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ja-JP" altLang="en-US"/>
              <a:t>占位元素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6B6ED-A52B-5544-A62A-18D847488EA4}"/>
              </a:ext>
            </a:extLst>
          </p:cNvPr>
          <p:cNvSpPr/>
          <p:nvPr/>
        </p:nvSpPr>
        <p:spPr>
          <a:xfrm>
            <a:off x="3739661" y="2579077"/>
            <a:ext cx="1781908" cy="317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FD2D3-D63C-C648-B18A-2DE565FAA0E0}"/>
              </a:ext>
            </a:extLst>
          </p:cNvPr>
          <p:cNvSpPr/>
          <p:nvPr/>
        </p:nvSpPr>
        <p:spPr>
          <a:xfrm>
            <a:off x="3856892" y="3141662"/>
            <a:ext cx="1547446" cy="21454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E6EE2-698F-6A4A-A388-391025425AD3}"/>
              </a:ext>
            </a:extLst>
          </p:cNvPr>
          <p:cNvSpPr txBox="1"/>
          <p:nvPr/>
        </p:nvSpPr>
        <p:spPr>
          <a:xfrm>
            <a:off x="1699846" y="4864811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ClientRect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Bottom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62082-FB8E-FB44-8B6E-85D0CF43EF19}"/>
              </a:ext>
            </a:extLst>
          </p:cNvPr>
          <p:cNvSpPr/>
          <p:nvPr/>
        </p:nvSpPr>
        <p:spPr>
          <a:xfrm>
            <a:off x="3739661" y="5486400"/>
            <a:ext cx="1781908" cy="2696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A61E85-DD7D-5642-AB35-C87E21551440}"/>
              </a:ext>
            </a:extLst>
          </p:cNvPr>
          <p:cNvCxnSpPr/>
          <p:nvPr/>
        </p:nvCxnSpPr>
        <p:spPr>
          <a:xfrm flipH="1">
            <a:off x="2602523" y="5486277"/>
            <a:ext cx="1137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25BB3F-B5A1-AB44-97FF-FDB4EC8954FA}"/>
              </a:ext>
            </a:extLst>
          </p:cNvPr>
          <p:cNvSpPr txBox="1"/>
          <p:nvPr/>
        </p:nvSpPr>
        <p:spPr>
          <a:xfrm>
            <a:off x="1699846" y="5486277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Place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Holder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54AAC5-2A97-3C40-A14C-9930A446124E}"/>
              </a:ext>
            </a:extLst>
          </p:cNvPr>
          <p:cNvCxnSpPr/>
          <p:nvPr/>
        </p:nvCxnSpPr>
        <p:spPr>
          <a:xfrm flipH="1">
            <a:off x="2602523" y="5287107"/>
            <a:ext cx="1137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9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{FC674004-AE2A-5343-BED5-EBF2AA491704}tf10001063</Template>
  <TotalTime>6805</TotalTime>
  <Words>175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Microsoft YaHei</vt:lpstr>
      <vt:lpstr>Microsoft YaHei Light</vt:lpstr>
      <vt:lpstr>PingFang SC Medium</vt:lpstr>
      <vt:lpstr>PingFang SC Regular</vt:lpstr>
      <vt:lpstr>Arial</vt:lpstr>
      <vt:lpstr>Calibri</vt:lpstr>
      <vt:lpstr>Office Theme</vt:lpstr>
      <vt:lpstr>Tab 组件与 ScrollView 组件 极客大学前端训练营 线上 Week 07 </vt:lpstr>
      <vt:lpstr>需求和进度追踪</vt:lpstr>
      <vt:lpstr>Tab 组件功能</vt:lpstr>
      <vt:lpstr>点击 TabHeader 切换</vt:lpstr>
      <vt:lpstr>点击 TabHeader 切换</vt:lpstr>
      <vt:lpstr>手势切换</vt:lpstr>
      <vt:lpstr>Scroll 组件功能</vt:lpstr>
      <vt:lpstr>下拉加载更多</vt:lpstr>
      <vt:lpstr>下拉加载更多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组件的设计</dc:title>
  <dc:creator>Cheng Shaofei</dc:creator>
  <cp:lastModifiedBy>Shawn Ho</cp:lastModifiedBy>
  <cp:revision>68</cp:revision>
  <dcterms:created xsi:type="dcterms:W3CDTF">2019-09-05T06:04:42Z</dcterms:created>
  <dcterms:modified xsi:type="dcterms:W3CDTF">2019-09-19T08:37:30Z</dcterms:modified>
</cp:coreProperties>
</file>