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6" r:id="rId5"/>
    <p:sldId id="260" r:id="rId6"/>
    <p:sldId id="267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C9B-F44C-4DE5-9DD0-2C568D310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CS361 </a:t>
            </a:r>
            <a:r>
              <a:rPr lang="en-US" dirty="0" err="1"/>
              <a:t>Fastwatch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A36D0-BD03-4B4E-AC00-A48A0B36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Mahr, Philip Sauvey, Isaac Kadera, Fue Her, Andrew Krill</a:t>
            </a:r>
          </a:p>
        </p:txBody>
      </p:sp>
    </p:spTree>
    <p:extLst>
      <p:ext uri="{BB962C8B-B14F-4D97-AF65-F5344CB8AC3E}">
        <p14:creationId xmlns:p14="http://schemas.microsoft.com/office/powerpoint/2010/main" val="41239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26C9-5206-4D9D-A269-DAF634BD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2E59EF-7536-4970-B11A-D6DF9813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Source Control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Slack</a:t>
            </a:r>
          </a:p>
          <a:p>
            <a:pPr lvl="1"/>
            <a:r>
              <a:rPr lang="en-US" dirty="0"/>
              <a:t>Slack incorporated with github</a:t>
            </a:r>
          </a:p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Voluntary</a:t>
            </a:r>
          </a:p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Charter</a:t>
            </a:r>
          </a:p>
          <a:p>
            <a:pPr lvl="1"/>
            <a:r>
              <a:rPr lang="en-US" dirty="0"/>
              <a:t>Retrospectives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017ECF-11CD-4C0C-9B11-E6F1280A31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1849" y="643467"/>
            <a:ext cx="6025624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8B2D3-3E03-4CC3-88FE-2106218A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7313-8F74-407B-B69B-DDF946213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Use cases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Early Diagram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Non Functional Requirements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Number Precision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00699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B7743172-17A8-4FA4-8434-B813E03B76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C719532-791A-4368-9DE7-53BBA310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031066"/>
            <a:ext cx="6268062" cy="46226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Domain Model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83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40BB47-EE7B-4BF1-A82B-54E1425F6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57604"/>
              </p:ext>
            </p:extLst>
          </p:nvPr>
        </p:nvGraphicFramePr>
        <p:xfrm>
          <a:off x="810000" y="2486024"/>
          <a:ext cx="10136524" cy="348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382">
                  <a:extLst>
                    <a:ext uri="{9D8B030D-6E8A-4147-A177-3AD203B41FA5}">
                      <a16:colId xmlns:a16="http://schemas.microsoft.com/office/drawing/2014/main" val="3178142877"/>
                    </a:ext>
                  </a:extLst>
                </a:gridCol>
                <a:gridCol w="9152142">
                  <a:extLst>
                    <a:ext uri="{9D8B030D-6E8A-4147-A177-3AD203B41FA5}">
                      <a16:colId xmlns:a16="http://schemas.microsoft.com/office/drawing/2014/main" val="851935879"/>
                    </a:ext>
                  </a:extLst>
                </a:gridCol>
              </a:tblGrid>
              <a:tr h="232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968894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(with ct on) exit, try power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89869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up ct, add run(s), connect channels; reset; print runs;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81883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time to negative; set time past 24 hrs;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88941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try nonexistent event, try IND, 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32990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ENDRUN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903924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65551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396477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#&gt;999, #&lt;0,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45132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Clear a racer not in queue, clear a racer in queue (once and again with same racer),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715593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Swap when one competitor to finish (swap when two), check the order, swap again, check 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088045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DNF when no racer, add three racers, DNF 4 racers,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526476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w/o racers, add racers, start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968223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racers, finish before start, start racers,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283462"/>
                  </a:ext>
                </a:extLst>
              </a:tr>
              <a:tr h="2322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 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when power is off,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59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9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3F0D-6EFD-4DC6-B67B-77CCF883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6CB5-88F9-4669-971C-BD4A4D14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275361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362-6713-415D-9DC9-381F3A4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3BCE-A737-415F-9C7A-841A7274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Backlogs</a:t>
            </a:r>
          </a:p>
          <a:p>
            <a:pPr lvl="1"/>
            <a:r>
              <a:rPr lang="en-US" dirty="0"/>
              <a:t>Sprint 1: none</a:t>
            </a:r>
          </a:p>
          <a:p>
            <a:pPr lvl="1"/>
            <a:r>
              <a:rPr lang="en-US" dirty="0"/>
              <a:t>Sprint 2: none</a:t>
            </a:r>
          </a:p>
          <a:p>
            <a:pPr lvl="1"/>
            <a:r>
              <a:rPr lang="en-US" dirty="0"/>
              <a:t>Sprint 3: </a:t>
            </a:r>
          </a:p>
          <a:p>
            <a:pPr lvl="2"/>
            <a:r>
              <a:rPr lang="en-US" dirty="0"/>
              <a:t>DNF, PRINT, EXPORT and SWAP functions with specified number (in GUI) </a:t>
            </a:r>
          </a:p>
          <a:p>
            <a:pPr lvl="2"/>
            <a:r>
              <a:rPr lang="en-US" dirty="0"/>
              <a:t>PRINT will either print current run or previous run and not a specified run number when using the GUI</a:t>
            </a:r>
          </a:p>
          <a:p>
            <a:pPr lvl="2"/>
            <a:r>
              <a:rPr lang="en-US" dirty="0"/>
              <a:t>Separate thread handling for update display</a:t>
            </a:r>
          </a:p>
          <a:p>
            <a:pPr lvl="2"/>
            <a:r>
              <a:rPr lang="en-US" dirty="0"/>
              <a:t>The RETURN function will return and display the updated racer’s queue</a:t>
            </a:r>
          </a:p>
          <a:p>
            <a:pPr lvl="2"/>
            <a:r>
              <a:rPr lang="en-US" dirty="0"/>
              <a:t>The UP/DOWN/LEFT/RIGHT Arrow Buttons will cycle through executable commands</a:t>
            </a:r>
          </a:p>
          <a:p>
            <a:pPr lvl="1"/>
            <a:r>
              <a:rPr lang="en-US" dirty="0"/>
              <a:t>Sprint4: completed project</a:t>
            </a:r>
          </a:p>
        </p:txBody>
      </p:sp>
    </p:spTree>
    <p:extLst>
      <p:ext uri="{BB962C8B-B14F-4D97-AF65-F5344CB8AC3E}">
        <p14:creationId xmlns:p14="http://schemas.microsoft.com/office/powerpoint/2010/main" val="12242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61-AE45-4953-9D1D-316B077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0B6F-7D3A-419D-A653-D705CB2B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participation was voluntary, due to the size of the group there was often a shortage of work as three to four people could manage the sprint.</a:t>
            </a:r>
          </a:p>
          <a:p>
            <a:pPr lvl="1"/>
            <a:r>
              <a:rPr lang="en-US" dirty="0"/>
              <a:t>Riley – GUI and Simulator</a:t>
            </a:r>
          </a:p>
          <a:p>
            <a:pPr lvl="1"/>
            <a:r>
              <a:rPr lang="en-US" dirty="0"/>
              <a:t>Philip – </a:t>
            </a:r>
            <a:r>
              <a:rPr lang="en-US" dirty="0" err="1"/>
              <a:t>Chronotimer</a:t>
            </a:r>
            <a:r>
              <a:rPr lang="en-US" dirty="0"/>
              <a:t> and GUI</a:t>
            </a:r>
          </a:p>
          <a:p>
            <a:pPr lvl="1"/>
            <a:r>
              <a:rPr lang="en-US" dirty="0"/>
              <a:t>Andrew – </a:t>
            </a:r>
            <a:r>
              <a:rPr lang="en-US" dirty="0" err="1"/>
              <a:t>Chronotimer</a:t>
            </a:r>
            <a:r>
              <a:rPr lang="en-US" dirty="0"/>
              <a:t> and Simulator</a:t>
            </a:r>
          </a:p>
          <a:p>
            <a:pPr lvl="1"/>
            <a:r>
              <a:rPr lang="en-US" dirty="0"/>
              <a:t>Fue – </a:t>
            </a:r>
            <a:r>
              <a:rPr lang="en-US" dirty="0" err="1"/>
              <a:t>Chronotimer</a:t>
            </a:r>
            <a:r>
              <a:rPr lang="en-US" dirty="0"/>
              <a:t> and GUI</a:t>
            </a:r>
          </a:p>
          <a:p>
            <a:pPr lvl="1"/>
            <a:r>
              <a:rPr lang="en-US" dirty="0"/>
              <a:t>Isaac – </a:t>
            </a:r>
            <a:r>
              <a:rPr lang="en-US" dirty="0" err="1"/>
              <a:t>Chronotimer</a:t>
            </a:r>
            <a:r>
              <a:rPr lang="en-US" dirty="0"/>
              <a:t> and Testing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90AEE-AA66-45F1-B3BB-0625252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0326D-1A2A-4730-A223-9A1624EC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31182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154</TotalTime>
  <Words>345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2</vt:lpstr>
      <vt:lpstr>Quotable</vt:lpstr>
      <vt:lpstr>CS361 Fastwatch</vt:lpstr>
      <vt:lpstr>Project Management</vt:lpstr>
      <vt:lpstr>Project Requirements</vt:lpstr>
      <vt:lpstr>Domain Model </vt:lpstr>
      <vt:lpstr>Test Plan</vt:lpstr>
      <vt:lpstr>Test Cases</vt:lpstr>
      <vt:lpstr>Iteration Plans</vt:lpstr>
      <vt:lpstr>Participation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CS361 Fastwatch</dc:title>
  <dc:creator>Riley Mahr</dc:creator>
  <cp:lastModifiedBy>Riley Mahr</cp:lastModifiedBy>
  <cp:revision>12</cp:revision>
  <dcterms:created xsi:type="dcterms:W3CDTF">2018-05-01T15:01:12Z</dcterms:created>
  <dcterms:modified xsi:type="dcterms:W3CDTF">2018-05-07T21:23:30Z</dcterms:modified>
</cp:coreProperties>
</file>