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5" r:id="rId9"/>
    <p:sldId id="263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>
        <p:scale>
          <a:sx n="91" d="100"/>
          <a:sy n="91" d="100"/>
        </p:scale>
        <p:origin x="36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91C9B-F44C-4DE5-9DD0-2C568D3109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CS361 </a:t>
            </a:r>
            <a:r>
              <a:rPr lang="en-US" dirty="0" err="1"/>
              <a:t>Fastwatch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FA36D0-BD03-4B4E-AC00-A48A0B3620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Riley Mahr, Philip Sauvey, Isaac Kadera, Fue Her, Andrew Krill</a:t>
            </a:r>
          </a:p>
        </p:txBody>
      </p:sp>
    </p:spTree>
    <p:extLst>
      <p:ext uri="{BB962C8B-B14F-4D97-AF65-F5344CB8AC3E}">
        <p14:creationId xmlns:p14="http://schemas.microsoft.com/office/powerpoint/2010/main" val="412399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90AEE-AA66-45F1-B3BB-062525229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50326D-1A2A-4730-A223-9A1624EC86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1311825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81234-8807-4B92-A22A-C8A5CD095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5C874-FC0F-468B-87EE-5EA66D2FA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</a:t>
            </a:r>
          </a:p>
        </p:txBody>
      </p:sp>
    </p:spTree>
    <p:extLst>
      <p:ext uri="{BB962C8B-B14F-4D97-AF65-F5344CB8AC3E}">
        <p14:creationId xmlns:p14="http://schemas.microsoft.com/office/powerpoint/2010/main" val="2633882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826C9-5206-4D9D-A269-DAF634BD5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E59EF-7536-4970-B11A-D6DF98138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  <a:p>
            <a:r>
              <a:rPr lang="en-US" dirty="0"/>
              <a:t>Slack</a:t>
            </a:r>
          </a:p>
          <a:p>
            <a:r>
              <a:rPr lang="en-US" dirty="0"/>
              <a:t>Participation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331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8B2D3-3E03-4CC3-88FE-2106218A6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D7313-8F74-407B-B69B-DDF946213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  <a:p>
            <a:r>
              <a:rPr lang="en-US" dirty="0"/>
              <a:t>non functional requirements</a:t>
            </a:r>
          </a:p>
          <a:p>
            <a:pPr lvl="1"/>
            <a:r>
              <a:rPr lang="en-US" dirty="0"/>
              <a:t>precision</a:t>
            </a:r>
          </a:p>
          <a:p>
            <a:pPr lvl="1"/>
            <a:r>
              <a:rPr lang="en-US" dirty="0"/>
              <a:t>java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31D2C5-F305-4797-913C-8F598596E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965" y="2342159"/>
            <a:ext cx="4590663" cy="402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997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4D9CF-7347-431E-9684-73C31C2D8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7B5F4-F481-406A-BAF2-014D906CF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kind of abstractions exist – partition of responsibilities</a:t>
            </a:r>
          </a:p>
          <a:p>
            <a:r>
              <a:rPr lang="en-US" dirty="0"/>
              <a:t>UML Model – decomposition of system from a logical perspective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235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C3F0D-6EFD-4DC6-B67B-77CCF883F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06CB5-88F9-4669-971C-BD4A4D142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Plan – Last Lab</a:t>
            </a:r>
          </a:p>
          <a:p>
            <a:r>
              <a:rPr lang="en-US" dirty="0"/>
              <a:t>Test Cases – show that the </a:t>
            </a:r>
            <a:r>
              <a:rPr lang="en-US"/>
              <a:t>system 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937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54362-6713-415D-9DC9-381F3A40A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C3BCE-A737-415F-9C7A-841A72747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Backlogs</a:t>
            </a:r>
          </a:p>
          <a:p>
            <a:pPr lvl="1"/>
            <a:r>
              <a:rPr lang="en-US" dirty="0"/>
              <a:t>Sprint 1 : none</a:t>
            </a:r>
          </a:p>
          <a:p>
            <a:pPr lvl="1"/>
            <a:r>
              <a:rPr lang="en-US" dirty="0"/>
              <a:t>Sprint 2: none</a:t>
            </a:r>
          </a:p>
          <a:p>
            <a:pPr lvl="1"/>
            <a:r>
              <a:rPr lang="en-US" dirty="0"/>
              <a:t>Sprint 3: </a:t>
            </a:r>
          </a:p>
        </p:txBody>
      </p:sp>
    </p:spTree>
    <p:extLst>
      <p:ext uri="{BB962C8B-B14F-4D97-AF65-F5344CB8AC3E}">
        <p14:creationId xmlns:p14="http://schemas.microsoft.com/office/powerpoint/2010/main" val="1224257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55461-AE45-4953-9D1D-316B07722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Participation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F0B6F-7D3A-419D-A653-D705CB2B9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Riley</a:t>
            </a:r>
          </a:p>
          <a:p>
            <a:r>
              <a:rPr lang="en-US" dirty="0"/>
              <a:t>Philip</a:t>
            </a:r>
          </a:p>
          <a:p>
            <a:r>
              <a:rPr lang="en-US" dirty="0"/>
              <a:t>Andrew</a:t>
            </a:r>
          </a:p>
          <a:p>
            <a:r>
              <a:rPr lang="en-US" dirty="0"/>
              <a:t>Fue</a:t>
            </a:r>
          </a:p>
          <a:p>
            <a:r>
              <a:rPr lang="en-US" dirty="0"/>
              <a:t>Isaac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940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ACA1F-D227-4627-8857-80A45F847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44AB0-3812-4D8C-AA86-5AC83255E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083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100</TotalTime>
  <Words>92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Wingdings 2</vt:lpstr>
      <vt:lpstr>Quotable</vt:lpstr>
      <vt:lpstr>CS361 Fastwatch</vt:lpstr>
      <vt:lpstr>Overview of project</vt:lpstr>
      <vt:lpstr>Project Management</vt:lpstr>
      <vt:lpstr>Project Requirements</vt:lpstr>
      <vt:lpstr>Domain Model</vt:lpstr>
      <vt:lpstr>Testing</vt:lpstr>
      <vt:lpstr>Iteration Plans</vt:lpstr>
      <vt:lpstr>Participation</vt:lpstr>
      <vt:lpstr>Design</vt:lpstr>
      <vt:lpstr>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CS361 Fastwatch</dc:title>
  <dc:creator>Riley Mahr</dc:creator>
  <cp:lastModifiedBy>Riley Mahr</cp:lastModifiedBy>
  <cp:revision>3</cp:revision>
  <dcterms:created xsi:type="dcterms:W3CDTF">2018-05-01T15:01:12Z</dcterms:created>
  <dcterms:modified xsi:type="dcterms:W3CDTF">2018-05-01T16:41:54Z</dcterms:modified>
</cp:coreProperties>
</file>