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1C9B-F44C-4DE5-9DD0-2C568D310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CS361 </a:t>
            </a:r>
            <a:r>
              <a:rPr lang="en-US" dirty="0" err="1"/>
              <a:t>Fastwatch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A36D0-BD03-4B4E-AC00-A48A0B36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Riley Mahr, Philip Sauvey, Isaac Kadera, Fue Her, Andrew Krill</a:t>
            </a:r>
          </a:p>
        </p:txBody>
      </p:sp>
    </p:spTree>
    <p:extLst>
      <p:ext uri="{BB962C8B-B14F-4D97-AF65-F5344CB8AC3E}">
        <p14:creationId xmlns:p14="http://schemas.microsoft.com/office/powerpoint/2010/main" val="41239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0326D-1A2A-4730-A223-9A1624EC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118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1234-8807-4B92-A22A-C8A5CD09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C874-FC0F-468B-87EE-5EA66D2F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263388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26C9-5206-4D9D-A269-DAF634BD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Project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2E59EF-7536-4970-B11A-D6DF9813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Slack incorporated with github</a:t>
            </a:r>
          </a:p>
          <a:p>
            <a:r>
              <a:rPr lang="en-US" dirty="0"/>
              <a:t>Participation</a:t>
            </a:r>
          </a:p>
          <a:p>
            <a:pPr lvl="1"/>
            <a:r>
              <a:rPr lang="en-US" dirty="0"/>
              <a:t>Voluntary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Charter</a:t>
            </a:r>
          </a:p>
          <a:p>
            <a:pPr lvl="1"/>
            <a:r>
              <a:rPr lang="en-US" dirty="0"/>
              <a:t>Retrospectives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3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17ECF-11CD-4C0C-9B11-E6F1280A3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1849" y="643467"/>
            <a:ext cx="602562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8B2D3-3E03-4CC3-88FE-2106218A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13-8F74-407B-B69B-DDF946213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 cases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Non Functional Requirements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Number Precision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06997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D9CF-7347-431E-9684-73C31C2D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B5F4-F481-406A-BAF2-014D906C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abstractions exist – partition of responsibilities</a:t>
            </a:r>
          </a:p>
          <a:p>
            <a:r>
              <a:rPr lang="en-US" dirty="0"/>
              <a:t>UML Model – decomposition of system from a logical 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F0D-6EFD-4DC6-B67B-77CCF883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6CB5-88F9-4669-971C-BD4A4D14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ChronoTimer</a:t>
            </a:r>
            <a:endParaRPr lang="en-US" dirty="0"/>
          </a:p>
          <a:p>
            <a:pPr lvl="1"/>
            <a:r>
              <a:rPr lang="en-US" dirty="0"/>
              <a:t>execute(String command)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Preliminary</a:t>
            </a:r>
          </a:p>
          <a:p>
            <a:pPr lvl="1"/>
            <a:r>
              <a:rPr lang="en-US" dirty="0"/>
              <a:t>Equivalence Classes</a:t>
            </a:r>
          </a:p>
          <a:p>
            <a:r>
              <a:rPr lang="en-US" dirty="0"/>
              <a:t>Full runs</a:t>
            </a:r>
          </a:p>
          <a:p>
            <a:r>
              <a:rPr lang="en-US" dirty="0"/>
              <a:t>Master test file</a:t>
            </a:r>
          </a:p>
        </p:txBody>
      </p:sp>
    </p:spTree>
    <p:extLst>
      <p:ext uri="{BB962C8B-B14F-4D97-AF65-F5344CB8AC3E}">
        <p14:creationId xmlns:p14="http://schemas.microsoft.com/office/powerpoint/2010/main" val="22559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4362-6713-415D-9DC9-381F3A4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BCE-A737-415F-9C7A-841A7274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Backlogs</a:t>
            </a:r>
          </a:p>
          <a:p>
            <a:pPr lvl="1"/>
            <a:r>
              <a:rPr lang="en-US" dirty="0"/>
              <a:t>Sprint 1: none</a:t>
            </a:r>
          </a:p>
          <a:p>
            <a:pPr lvl="1"/>
            <a:r>
              <a:rPr lang="en-US" dirty="0"/>
              <a:t>Sprint 2: none</a:t>
            </a:r>
          </a:p>
          <a:p>
            <a:pPr lvl="1"/>
            <a:r>
              <a:rPr lang="en-US" dirty="0"/>
              <a:t>Sprint 3: </a:t>
            </a:r>
          </a:p>
          <a:p>
            <a:pPr lvl="2"/>
            <a:r>
              <a:rPr lang="en-US" dirty="0"/>
              <a:t>DNF, PRINT, EXPORT and SWAP functions with specified number (in GUI) </a:t>
            </a:r>
          </a:p>
          <a:p>
            <a:pPr lvl="2"/>
            <a:r>
              <a:rPr lang="en-US" dirty="0"/>
              <a:t>PRINT will either print current run or previous run and not a specified run number when using the GUI</a:t>
            </a:r>
          </a:p>
          <a:p>
            <a:pPr lvl="2"/>
            <a:r>
              <a:rPr lang="en-US" dirty="0"/>
              <a:t>Separate thread handling for update display</a:t>
            </a:r>
          </a:p>
          <a:p>
            <a:pPr lvl="2"/>
            <a:r>
              <a:rPr lang="en-US" dirty="0"/>
              <a:t>The RETURN function will return and display the updated racer’s queue</a:t>
            </a:r>
          </a:p>
          <a:p>
            <a:pPr lvl="2"/>
            <a:r>
              <a:rPr lang="en-US" dirty="0"/>
              <a:t>The UP/DOWN/LEFT/RIGHT Arrow Buttons will cycle through executable commands</a:t>
            </a:r>
          </a:p>
        </p:txBody>
      </p:sp>
    </p:spTree>
    <p:extLst>
      <p:ext uri="{BB962C8B-B14F-4D97-AF65-F5344CB8AC3E}">
        <p14:creationId xmlns:p14="http://schemas.microsoft.com/office/powerpoint/2010/main" val="122425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5461-AE45-4953-9D1D-316B0772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0B6F-7D3A-419D-A653-D705CB2B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Riley – GUI and Simulator</a:t>
            </a:r>
          </a:p>
          <a:p>
            <a:r>
              <a:rPr lang="en-US" dirty="0"/>
              <a:t>Philip – Chronotimer and GUI</a:t>
            </a:r>
          </a:p>
          <a:p>
            <a:r>
              <a:rPr lang="en-US" dirty="0"/>
              <a:t>Andrew – Chronotimer and Simulator</a:t>
            </a:r>
          </a:p>
          <a:p>
            <a:r>
              <a:rPr lang="en-US" dirty="0"/>
              <a:t>Fue – Chronotimer and GUI</a:t>
            </a:r>
          </a:p>
          <a:p>
            <a:r>
              <a:rPr lang="en-US" dirty="0"/>
              <a:t>Isaac – </a:t>
            </a:r>
            <a:r>
              <a:rPr lang="en-US" dirty="0" err="1"/>
              <a:t>Chronotimer</a:t>
            </a:r>
            <a:r>
              <a:rPr lang="en-US" dirty="0"/>
              <a:t> </a:t>
            </a:r>
            <a:r>
              <a:rPr lang="en-US"/>
              <a:t>and 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CA1F-D227-4627-8857-80A45F84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4AB0-3812-4D8C-AA86-5AC83255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128</TotalTime>
  <Words>193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CS361 Fastwatch</vt:lpstr>
      <vt:lpstr>Overview of project</vt:lpstr>
      <vt:lpstr>Project Management</vt:lpstr>
      <vt:lpstr>Project Requirements</vt:lpstr>
      <vt:lpstr>Domain Model</vt:lpstr>
      <vt:lpstr>Testing</vt:lpstr>
      <vt:lpstr>Iteration Plans</vt:lpstr>
      <vt:lpstr>Participation</vt:lpstr>
      <vt:lpstr>Design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CS361 Fastwatch</dc:title>
  <dc:creator>Riley Mahr</dc:creator>
  <cp:lastModifiedBy>Isaac Kadera</cp:lastModifiedBy>
  <cp:revision>8</cp:revision>
  <dcterms:created xsi:type="dcterms:W3CDTF">2018-05-01T15:01:12Z</dcterms:created>
  <dcterms:modified xsi:type="dcterms:W3CDTF">2018-05-08T12:24:44Z</dcterms:modified>
</cp:coreProperties>
</file>