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5" r:id="rId9"/>
    <p:sldId id="263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7" autoAdjust="0"/>
    <p:restoredTop sz="94660"/>
  </p:normalViewPr>
  <p:slideViewPr>
    <p:cSldViewPr snapToGrid="0">
      <p:cViewPr varScale="1">
        <p:scale>
          <a:sx n="91" d="100"/>
          <a:sy n="91" d="100"/>
        </p:scale>
        <p:origin x="63" y="6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5/3/2018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5/3/2018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5/3/2018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5/3/2018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5/3/2018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5/3/2018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5/3/2018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5/3/2018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5/3/2018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5/3/2018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5/3/2018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5/3/2018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5/3/2018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5/3/2018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5/3/2018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91C9B-F44C-4DE5-9DD0-2C568D3109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CS361 </a:t>
            </a:r>
            <a:r>
              <a:rPr lang="en-US" dirty="0" err="1"/>
              <a:t>Fastwatch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FA36D0-BD03-4B4E-AC00-A48A0B3620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Riley Mahr, Philip Sauvey, Isaac Kadera, Fue Her, Andrew Krill</a:t>
            </a:r>
          </a:p>
        </p:txBody>
      </p:sp>
    </p:spTree>
    <p:extLst>
      <p:ext uri="{BB962C8B-B14F-4D97-AF65-F5344CB8AC3E}">
        <p14:creationId xmlns:p14="http://schemas.microsoft.com/office/powerpoint/2010/main" val="4123999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id="{8775F366-526C-4C42-8931-696FFE8AA51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1DCC7BA-3740-47E1-91B9-6269381397A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4CEFA49-6B2F-4FE6-B6AF-31D49E68C23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40086" y="40084"/>
            <a:ext cx="6858002" cy="6777832"/>
          </a:xfrm>
          <a:custGeom>
            <a:avLst/>
            <a:gdLst>
              <a:gd name="connsiteX0" fmla="*/ 6858001 w 6858002"/>
              <a:gd name="connsiteY0" fmla="*/ 4666984 h 6777832"/>
              <a:gd name="connsiteX1" fmla="*/ 3829243 w 6858002"/>
              <a:gd name="connsiteY1" fmla="*/ 6654602 h 6777832"/>
              <a:gd name="connsiteX2" fmla="*/ 3827370 w 6858002"/>
              <a:gd name="connsiteY2" fmla="*/ 6656146 h 6777832"/>
              <a:gd name="connsiteX3" fmla="*/ 3824584 w 6858002"/>
              <a:gd name="connsiteY3" fmla="*/ 6657658 h 6777832"/>
              <a:gd name="connsiteX4" fmla="*/ 3798694 w 6858002"/>
              <a:gd name="connsiteY4" fmla="*/ 6674649 h 6777832"/>
              <a:gd name="connsiteX5" fmla="*/ 3785012 w 6858002"/>
              <a:gd name="connsiteY5" fmla="*/ 6679138 h 6777832"/>
              <a:gd name="connsiteX6" fmla="*/ 3706340 w 6858002"/>
              <a:gd name="connsiteY6" fmla="*/ 6721839 h 6777832"/>
              <a:gd name="connsiteX7" fmla="*/ 3428999 w 6858002"/>
              <a:gd name="connsiteY7" fmla="*/ 6777832 h 6777832"/>
              <a:gd name="connsiteX8" fmla="*/ 3151659 w 6858002"/>
              <a:gd name="connsiteY8" fmla="*/ 6721839 h 6777832"/>
              <a:gd name="connsiteX9" fmla="*/ 3072997 w 6858002"/>
              <a:gd name="connsiteY9" fmla="*/ 6679143 h 6777832"/>
              <a:gd name="connsiteX10" fmla="*/ 3059299 w 6858002"/>
              <a:gd name="connsiteY10" fmla="*/ 6674649 h 6777832"/>
              <a:gd name="connsiteX11" fmla="*/ 3033384 w 6858002"/>
              <a:gd name="connsiteY11" fmla="*/ 6657642 h 6777832"/>
              <a:gd name="connsiteX12" fmla="*/ 3030628 w 6858002"/>
              <a:gd name="connsiteY12" fmla="*/ 6656146 h 6777832"/>
              <a:gd name="connsiteX13" fmla="*/ 3028776 w 6858002"/>
              <a:gd name="connsiteY13" fmla="*/ 6654618 h 6777832"/>
              <a:gd name="connsiteX14" fmla="*/ 1 w 6858002"/>
              <a:gd name="connsiteY14" fmla="*/ 4666984 h 6777832"/>
              <a:gd name="connsiteX15" fmla="*/ 6858002 w 6858002"/>
              <a:gd name="connsiteY15" fmla="*/ 0 h 6777832"/>
              <a:gd name="connsiteX16" fmla="*/ 6858002 w 6858002"/>
              <a:gd name="connsiteY16" fmla="*/ 1570616 h 6777832"/>
              <a:gd name="connsiteX17" fmla="*/ 6858001 w 6858002"/>
              <a:gd name="connsiteY17" fmla="*/ 1570616 h 6777832"/>
              <a:gd name="connsiteX18" fmla="*/ 6858001 w 6858002"/>
              <a:gd name="connsiteY18" fmla="*/ 4666983 h 6777832"/>
              <a:gd name="connsiteX19" fmla="*/ 0 w 6858002"/>
              <a:gd name="connsiteY19" fmla="*/ 4666983 h 6777832"/>
              <a:gd name="connsiteX20" fmla="*/ 0 w 6858002"/>
              <a:gd name="connsiteY20" fmla="*/ 595217 h 6777832"/>
              <a:gd name="connsiteX21" fmla="*/ 1 w 6858002"/>
              <a:gd name="connsiteY21" fmla="*/ 595217 h 6777832"/>
              <a:gd name="connsiteX22" fmla="*/ 1 w 6858002"/>
              <a:gd name="connsiteY22" fmla="*/ 0 h 67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6858002" h="6777832">
                <a:moveTo>
                  <a:pt x="6858001" y="4666984"/>
                </a:moveTo>
                <a:lnTo>
                  <a:pt x="3829243" y="6654602"/>
                </a:lnTo>
                <a:lnTo>
                  <a:pt x="3827370" y="6656146"/>
                </a:lnTo>
                <a:lnTo>
                  <a:pt x="3824584" y="6657658"/>
                </a:lnTo>
                <a:lnTo>
                  <a:pt x="3798694" y="6674649"/>
                </a:lnTo>
                <a:lnTo>
                  <a:pt x="3785012" y="6679138"/>
                </a:lnTo>
                <a:lnTo>
                  <a:pt x="3706340" y="6721839"/>
                </a:lnTo>
                <a:cubicBezTo>
                  <a:pt x="3621097" y="6757894"/>
                  <a:pt x="3527376" y="6777832"/>
                  <a:pt x="3428999" y="6777832"/>
                </a:cubicBezTo>
                <a:cubicBezTo>
                  <a:pt x="3330622" y="6777832"/>
                  <a:pt x="3236902" y="6757894"/>
                  <a:pt x="3151659" y="6721839"/>
                </a:cubicBezTo>
                <a:lnTo>
                  <a:pt x="3072997" y="6679143"/>
                </a:lnTo>
                <a:lnTo>
                  <a:pt x="3059299" y="6674649"/>
                </a:lnTo>
                <a:lnTo>
                  <a:pt x="3033384" y="6657642"/>
                </a:lnTo>
                <a:lnTo>
                  <a:pt x="3030628" y="6656146"/>
                </a:lnTo>
                <a:lnTo>
                  <a:pt x="3028776" y="6654618"/>
                </a:lnTo>
                <a:lnTo>
                  <a:pt x="1" y="4666984"/>
                </a:lnTo>
                <a:close/>
                <a:moveTo>
                  <a:pt x="6858002" y="0"/>
                </a:moveTo>
                <a:lnTo>
                  <a:pt x="6858002" y="1570616"/>
                </a:lnTo>
                <a:lnTo>
                  <a:pt x="6858001" y="1570616"/>
                </a:lnTo>
                <a:lnTo>
                  <a:pt x="6858001" y="4666983"/>
                </a:lnTo>
                <a:lnTo>
                  <a:pt x="0" y="4666983"/>
                </a:lnTo>
                <a:lnTo>
                  <a:pt x="0" y="595217"/>
                </a:lnTo>
                <a:lnTo>
                  <a:pt x="1" y="595217"/>
                </a:lnTo>
                <a:lnTo>
                  <a:pt x="1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D90AEE-AA66-45F1-B3BB-062525229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947607"/>
            <a:ext cx="4389427" cy="496278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5400"/>
              <a:t>Code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50326D-1A2A-4730-A223-9A1624EC86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29345" y="947607"/>
            <a:ext cx="4152655" cy="4962785"/>
          </a:xfr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2800" dirty="0"/>
              <a:t>Live Demonstration</a:t>
            </a:r>
          </a:p>
        </p:txBody>
      </p:sp>
    </p:spTree>
    <p:extLst>
      <p:ext uri="{BB962C8B-B14F-4D97-AF65-F5344CB8AC3E}">
        <p14:creationId xmlns:p14="http://schemas.microsoft.com/office/powerpoint/2010/main" val="1311825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81234-8807-4B92-A22A-C8A5CD095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45C874-FC0F-468B-87EE-5EA66D2FA4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Requirement</a:t>
            </a:r>
          </a:p>
        </p:txBody>
      </p:sp>
    </p:spTree>
    <p:extLst>
      <p:ext uri="{BB962C8B-B14F-4D97-AF65-F5344CB8AC3E}">
        <p14:creationId xmlns:p14="http://schemas.microsoft.com/office/powerpoint/2010/main" val="2633882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9A69AF-D57B-49B4-886C-D4A5DC19442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ABDC08D-6093-4397-92D4-54D00E2BB1C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650724" y="650724"/>
            <a:ext cx="6858000" cy="5556552"/>
          </a:xfrm>
          <a:custGeom>
            <a:avLst/>
            <a:gdLst>
              <a:gd name="connsiteX0" fmla="*/ 6858000 w 6858000"/>
              <a:gd name="connsiteY0" fmla="*/ 3445704 h 5556552"/>
              <a:gd name="connsiteX1" fmla="*/ 3829242 w 6858000"/>
              <a:gd name="connsiteY1" fmla="*/ 5433322 h 5556552"/>
              <a:gd name="connsiteX2" fmla="*/ 3827369 w 6858000"/>
              <a:gd name="connsiteY2" fmla="*/ 5434867 h 5556552"/>
              <a:gd name="connsiteX3" fmla="*/ 3824583 w 6858000"/>
              <a:gd name="connsiteY3" fmla="*/ 5436378 h 5556552"/>
              <a:gd name="connsiteX4" fmla="*/ 3798693 w 6858000"/>
              <a:gd name="connsiteY4" fmla="*/ 5453370 h 5556552"/>
              <a:gd name="connsiteX5" fmla="*/ 3785011 w 6858000"/>
              <a:gd name="connsiteY5" fmla="*/ 5457858 h 5556552"/>
              <a:gd name="connsiteX6" fmla="*/ 3706339 w 6858000"/>
              <a:gd name="connsiteY6" fmla="*/ 5500559 h 5556552"/>
              <a:gd name="connsiteX7" fmla="*/ 3428998 w 6858000"/>
              <a:gd name="connsiteY7" fmla="*/ 5556552 h 5556552"/>
              <a:gd name="connsiteX8" fmla="*/ 3151658 w 6858000"/>
              <a:gd name="connsiteY8" fmla="*/ 5500559 h 5556552"/>
              <a:gd name="connsiteX9" fmla="*/ 3072996 w 6858000"/>
              <a:gd name="connsiteY9" fmla="*/ 5457863 h 5556552"/>
              <a:gd name="connsiteX10" fmla="*/ 3059298 w 6858000"/>
              <a:gd name="connsiteY10" fmla="*/ 5453370 h 5556552"/>
              <a:gd name="connsiteX11" fmla="*/ 3033383 w 6858000"/>
              <a:gd name="connsiteY11" fmla="*/ 5436362 h 5556552"/>
              <a:gd name="connsiteX12" fmla="*/ 3030627 w 6858000"/>
              <a:gd name="connsiteY12" fmla="*/ 5434867 h 5556552"/>
              <a:gd name="connsiteX13" fmla="*/ 3028775 w 6858000"/>
              <a:gd name="connsiteY13" fmla="*/ 5433338 h 5556552"/>
              <a:gd name="connsiteX14" fmla="*/ 0 w 6858000"/>
              <a:gd name="connsiteY14" fmla="*/ 3445704 h 5556552"/>
              <a:gd name="connsiteX15" fmla="*/ 6858000 w 6858000"/>
              <a:gd name="connsiteY15" fmla="*/ 0 h 5556552"/>
              <a:gd name="connsiteX16" fmla="*/ 6858000 w 6858000"/>
              <a:gd name="connsiteY16" fmla="*/ 349336 h 5556552"/>
              <a:gd name="connsiteX17" fmla="*/ 6858000 w 6858000"/>
              <a:gd name="connsiteY17" fmla="*/ 3445703 h 5556552"/>
              <a:gd name="connsiteX18" fmla="*/ 0 w 6858000"/>
              <a:gd name="connsiteY18" fmla="*/ 3445703 h 5556552"/>
              <a:gd name="connsiteX19" fmla="*/ 0 w 6858000"/>
              <a:gd name="connsiteY19" fmla="*/ 0 h 55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5556552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4826C9-5206-4D9D-A269-DAF634BD5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5" y="1734857"/>
            <a:ext cx="3765483" cy="3388287"/>
          </a:xfrm>
        </p:spPr>
        <p:txBody>
          <a:bodyPr anchor="ctr">
            <a:normAutofit/>
          </a:bodyPr>
          <a:lstStyle/>
          <a:p>
            <a:r>
              <a:rPr lang="en-US" dirty="0"/>
              <a:t>Project Management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02E59EF-7536-4970-B11A-D6DF981385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8068" y="978993"/>
            <a:ext cx="5365218" cy="4900014"/>
          </a:xfrm>
          <a:effectLst/>
        </p:spPr>
        <p:txBody>
          <a:bodyPr>
            <a:normAutofit/>
          </a:bodyPr>
          <a:lstStyle/>
          <a:p>
            <a:r>
              <a:rPr lang="en-US" dirty="0"/>
              <a:t>Source Control</a:t>
            </a:r>
          </a:p>
          <a:p>
            <a:pPr lvl="1"/>
            <a:r>
              <a:rPr lang="en-US" dirty="0"/>
              <a:t>Github</a:t>
            </a:r>
          </a:p>
          <a:p>
            <a:r>
              <a:rPr lang="en-US" dirty="0"/>
              <a:t>Communication</a:t>
            </a:r>
          </a:p>
          <a:p>
            <a:pPr lvl="1"/>
            <a:r>
              <a:rPr lang="en-US" dirty="0"/>
              <a:t>Slack</a:t>
            </a:r>
          </a:p>
          <a:p>
            <a:pPr lvl="1"/>
            <a:r>
              <a:rPr lang="en-US" dirty="0"/>
              <a:t>Slack incorporated with github</a:t>
            </a:r>
          </a:p>
          <a:p>
            <a:r>
              <a:rPr lang="en-US" dirty="0"/>
              <a:t>Participation</a:t>
            </a:r>
          </a:p>
          <a:p>
            <a:pPr lvl="1"/>
            <a:r>
              <a:rPr lang="en-US" dirty="0"/>
              <a:t>Voluntary</a:t>
            </a:r>
          </a:p>
          <a:p>
            <a:r>
              <a:rPr lang="en-US" dirty="0"/>
              <a:t>Organization</a:t>
            </a:r>
          </a:p>
          <a:p>
            <a:pPr lvl="1"/>
            <a:r>
              <a:rPr lang="en-US" dirty="0"/>
              <a:t>Charter</a:t>
            </a:r>
          </a:p>
          <a:p>
            <a:pPr lvl="1"/>
            <a:r>
              <a:rPr lang="en-US" dirty="0"/>
              <a:t>Retrospectives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331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>
            <a:extLst>
              <a:ext uri="{FF2B5EF4-FFF2-40B4-BE49-F238E27FC236}">
                <a16:creationId xmlns:a16="http://schemas.microsoft.com/office/drawing/2014/main" id="{53576798-7F98-4C7F-B6C7-6D41B5A7E92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2264E67-6F59-4D8D-8E5F-8245B0FEAE7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3" y="0"/>
            <a:ext cx="1218742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23">
            <a:extLst>
              <a:ext uri="{FF2B5EF4-FFF2-40B4-BE49-F238E27FC236}">
                <a16:creationId xmlns:a16="http://schemas.microsoft.com/office/drawing/2014/main" id="{158E1C6E-D299-4F5D-B15B-155EBF7F62F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12121"/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6017ECF-11CD-4C0C-9B11-E6F1280A318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401849" y="643467"/>
            <a:ext cx="6025624" cy="5272421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C78B2D3-3E03-4CC3-88FE-2106218A6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457201"/>
            <a:ext cx="3575737" cy="13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200">
                <a:solidFill>
                  <a:srgbClr val="FFFFFF"/>
                </a:solidFill>
              </a:rPr>
              <a:t>Project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DD7313-8F74-407B-B69B-DDF946213F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1514" y="2046514"/>
            <a:ext cx="3575737" cy="39948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solidFill>
                  <a:srgbClr val="FFFFFF"/>
                </a:solidFill>
              </a:rPr>
              <a:t>Use cases</a:t>
            </a:r>
          </a:p>
          <a:p>
            <a:r>
              <a:rPr lang="en-US" sz="1600" dirty="0">
                <a:solidFill>
                  <a:srgbClr val="FFFFFF"/>
                </a:solidFill>
              </a:rPr>
              <a:t>Non Functional Requirements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Number Precision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Java</a:t>
            </a:r>
          </a:p>
        </p:txBody>
      </p:sp>
    </p:spTree>
    <p:extLst>
      <p:ext uri="{BB962C8B-B14F-4D97-AF65-F5344CB8AC3E}">
        <p14:creationId xmlns:p14="http://schemas.microsoft.com/office/powerpoint/2010/main" val="30069974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4D9CF-7347-431E-9684-73C31C2D8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7B5F4-F481-406A-BAF2-014D906CFF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kind of abstractions exist – partition of responsibilities</a:t>
            </a:r>
          </a:p>
          <a:p>
            <a:r>
              <a:rPr lang="en-US" dirty="0"/>
              <a:t>UML Model – decomposition of system from a logical perspective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235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C3F0D-6EFD-4DC6-B67B-77CCF883F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06CB5-88F9-4669-971C-BD4A4D142F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 Plan – Lab 13?</a:t>
            </a:r>
          </a:p>
          <a:p>
            <a:r>
              <a:rPr lang="en-US" dirty="0"/>
              <a:t>Test Cases – show that the system works</a:t>
            </a:r>
          </a:p>
        </p:txBody>
      </p:sp>
    </p:spTree>
    <p:extLst>
      <p:ext uri="{BB962C8B-B14F-4D97-AF65-F5344CB8AC3E}">
        <p14:creationId xmlns:p14="http://schemas.microsoft.com/office/powerpoint/2010/main" val="22559374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54362-6713-415D-9DC9-381F3A40A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Iteration Plans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C3BCE-A737-415F-9C7A-841A727475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Backlogs</a:t>
            </a:r>
          </a:p>
          <a:p>
            <a:pPr lvl="1"/>
            <a:r>
              <a:rPr lang="en-US" dirty="0"/>
              <a:t>Sprint 1: none</a:t>
            </a:r>
          </a:p>
          <a:p>
            <a:pPr lvl="1"/>
            <a:r>
              <a:rPr lang="en-US" dirty="0"/>
              <a:t>Sprint 2: none</a:t>
            </a:r>
          </a:p>
          <a:p>
            <a:pPr lvl="1"/>
            <a:r>
              <a:rPr lang="en-US" dirty="0"/>
              <a:t>Sprint 3: </a:t>
            </a:r>
          </a:p>
          <a:p>
            <a:pPr lvl="2"/>
            <a:r>
              <a:rPr lang="en-US" dirty="0"/>
              <a:t>DNF, PRINT, EXPORT and SWAP functions with specified number (in GUI) </a:t>
            </a:r>
          </a:p>
          <a:p>
            <a:pPr lvl="2"/>
            <a:r>
              <a:rPr lang="en-US" dirty="0"/>
              <a:t>PRINT will either print current run or previous run and not a specified run number when using the GUI</a:t>
            </a:r>
          </a:p>
          <a:p>
            <a:pPr lvl="2"/>
            <a:r>
              <a:rPr lang="en-US" dirty="0"/>
              <a:t>Separate thread handling for update display</a:t>
            </a:r>
          </a:p>
          <a:p>
            <a:pPr lvl="2"/>
            <a:r>
              <a:rPr lang="en-US" dirty="0"/>
              <a:t>The RETURN function will return and display the updated racer’s queue</a:t>
            </a:r>
          </a:p>
          <a:p>
            <a:pPr lvl="2"/>
            <a:r>
              <a:rPr lang="en-US" dirty="0"/>
              <a:t>The UP/DOWN/LEFT/RIGHT Arrow Buttons will cycle through executable commands</a:t>
            </a:r>
          </a:p>
        </p:txBody>
      </p:sp>
    </p:spTree>
    <p:extLst>
      <p:ext uri="{BB962C8B-B14F-4D97-AF65-F5344CB8AC3E}">
        <p14:creationId xmlns:p14="http://schemas.microsoft.com/office/powerpoint/2010/main" val="12242576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55461-AE45-4953-9D1D-316B07722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Participation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9F0B6F-7D3A-419D-A653-D705CB2B99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Riley – GUI and Simulator</a:t>
            </a:r>
          </a:p>
          <a:p>
            <a:r>
              <a:rPr lang="en-US" dirty="0"/>
              <a:t>Philip – Chronotimer and GUI</a:t>
            </a:r>
          </a:p>
          <a:p>
            <a:r>
              <a:rPr lang="en-US" dirty="0"/>
              <a:t>Andrew – Chronotimer and Simulator</a:t>
            </a:r>
          </a:p>
          <a:p>
            <a:r>
              <a:rPr lang="en-US" dirty="0"/>
              <a:t>Fue – Chronotimer and GUI</a:t>
            </a:r>
          </a:p>
          <a:p>
            <a:r>
              <a:rPr lang="en-US" dirty="0"/>
              <a:t>Isaac – </a:t>
            </a:r>
            <a:r>
              <a:rPr lang="en-US" dirty="0" err="1"/>
              <a:t>Chronotimer</a:t>
            </a:r>
            <a:r>
              <a:rPr lang="en-US" dirty="0"/>
              <a:t> </a:t>
            </a:r>
            <a:r>
              <a:rPr lang="en-US"/>
              <a:t>and Testing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940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ACA1F-D227-4627-8857-80A45F847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644AB0-3812-4D8C-AA86-5AC83255EC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7083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123</TotalTime>
  <Words>192</Words>
  <Application>Microsoft Office PowerPoint</Application>
  <PresentationFormat>Widescreen</PresentationFormat>
  <Paragraphs>45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Century Gothic</vt:lpstr>
      <vt:lpstr>Wingdings 2</vt:lpstr>
      <vt:lpstr>Quotable</vt:lpstr>
      <vt:lpstr>CS361 Fastwatch</vt:lpstr>
      <vt:lpstr>Overview of project</vt:lpstr>
      <vt:lpstr>Project Management</vt:lpstr>
      <vt:lpstr>Project Requirements</vt:lpstr>
      <vt:lpstr>Domain Model</vt:lpstr>
      <vt:lpstr>Testing</vt:lpstr>
      <vt:lpstr>Iteration Plans</vt:lpstr>
      <vt:lpstr>Participation</vt:lpstr>
      <vt:lpstr>Design</vt:lpstr>
      <vt:lpstr>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CS361 Fastwatch</dc:title>
  <dc:creator>Riley Mahr</dc:creator>
  <cp:lastModifiedBy>Riley Mahr</cp:lastModifiedBy>
  <cp:revision>7</cp:revision>
  <dcterms:created xsi:type="dcterms:W3CDTF">2018-05-01T15:01:12Z</dcterms:created>
  <dcterms:modified xsi:type="dcterms:W3CDTF">2018-05-03T16:00:39Z</dcterms:modified>
</cp:coreProperties>
</file>