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988E-F4A2-7619-0F71-CE4193EC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15A52-8D47-7101-AF62-467F8DC91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10DAA-35B4-8F07-5D4E-06AA285F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FEA9-A6A9-033A-B3F1-21A48B42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2450-65B2-5D87-0B68-22C548AF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3C16-6238-553A-C030-A4EA4876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A24EF-75D8-DA47-E8FA-C8294E1E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8D54-DEE9-2307-A975-586A4284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0B27-1F99-96C3-9F66-512ED14A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B1E2-2EC4-67AD-CED2-39C2155F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2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7E52-ED58-6371-91AE-C42DD514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6CEBC-7A0F-8E4F-9526-8BBBC5757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4F40-9316-2BF6-F025-1F9837EC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1291-7DB8-2D2E-3DA0-19865E93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AB6B-279B-FECD-6071-AF07332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CAA3-AAC5-FEF3-94C3-0166F3D9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2955-A1DD-2C24-6F23-EA8E3178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22F3-6574-BC55-D6A0-9084C0C7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315F-DB23-50AD-F515-EDBFCE05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4A812-884E-F31D-F109-1B04C8CC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55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8AD7-DCA0-FA41-2224-955A0F6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A1AF4-73F8-BB7E-523C-F4B500DDC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D0EA-084B-993B-D349-41092203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D137-11E6-8A84-1653-EC8DF102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46A9-AF97-B183-441D-30D63FBE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4338-8E8B-975A-5A34-895B583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84FD-AE60-A1A9-6DB1-8110401C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A373-FE2B-0546-52E8-49517C30E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AE26B-6A22-D6FF-A9AA-A0F86C19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D09C3-E6AE-7D3F-A94E-B46E02F3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EAD51-C4C0-0B28-608D-B81950EF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44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B089-A495-8300-14B3-C1993ADD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1C871-1613-FD6B-073E-3402D378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3FF11-E93D-6ADD-35E3-7CC46A50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3C72E-B922-EFD8-E7FD-2D3BADCE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6FC11-80B3-5911-8F14-712857810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76802-A43F-7088-91D6-BC29C157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5D48E-DA45-D616-9E9F-B3E12EC6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AAF36-3A2A-C96C-6E0C-3B704473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8B79-0799-A195-CF7F-A718F7D6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BF532-9A4B-8C59-AC66-50410CBB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E6256-750B-F839-CE44-672B1F2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2FD5C-3F65-F4D2-8BC8-994C9BA3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DE08B-052A-AD6A-4FD8-44F6F38B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B5103-F5E0-2F8D-7100-C259687F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DA6B1-0EA7-A6F9-BDD6-ADFDFFFB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5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8082-3571-55A2-579D-4B310C6A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3EA7-B273-8AB3-A2BD-52B35B50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4A7C5-B918-1676-B2C7-7246C0CB4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F397-BC17-1F6B-89BD-46822D1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1921-E62D-66B3-2A7A-020E10E7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9278D-293B-85C3-6F17-F5A88A6D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8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9848-1682-E050-945C-13CFA84A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D8C60-91DE-C7F8-15CB-B93D2D7FA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49397-D518-2D87-FAC7-3911F0341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C8348-F8BD-B55C-C8B0-4E84684F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D30AB-4D0E-0291-717F-672EE5F7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5C1D6-337F-7B12-6CB6-4A543D13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4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03875-C2E2-11D4-289F-BCF00EF9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55FCB-FFFB-85B6-B010-C97162B3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5094-6022-DEF4-0EAC-A4CA7301A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2133E-1C4C-41CD-AC27-8CC3ADCBFBC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7F8E-572D-49F8-5001-5B184F976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8B90-4C3E-C30C-342C-C2F8D2D9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0B841-B6AF-45D3-814F-C46A6DE1E8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2A7-9123-4F58-7C51-12B1A43B5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B88E6D-9863-9D0A-98D0-E62F50D4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6" y="915656"/>
            <a:ext cx="10564167" cy="59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8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79078-F758-C8D3-9FC8-06ED46C5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378"/>
            <a:ext cx="12192000" cy="59312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8B4CA38-5090-603A-A69C-BA5A405C74EF}"/>
              </a:ext>
            </a:extLst>
          </p:cNvPr>
          <p:cNvSpPr/>
          <p:nvPr/>
        </p:nvSpPr>
        <p:spPr>
          <a:xfrm>
            <a:off x="1768510" y="1004835"/>
            <a:ext cx="924449" cy="924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3D4B-E033-450B-DBFA-17423D10813C}"/>
              </a:ext>
            </a:extLst>
          </p:cNvPr>
          <p:cNvSpPr txBox="1"/>
          <p:nvPr/>
        </p:nvSpPr>
        <p:spPr>
          <a:xfrm>
            <a:off x="186813" y="3116826"/>
            <a:ext cx="241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After signing up, in the dashboard you can create a new repository.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E0E4FC-BF89-AC24-7A0D-F7E4B6F4958C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1396181" y="1929284"/>
            <a:ext cx="834554" cy="1187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1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277679-9CE7-DFEF-F5CA-D7614880F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" y="216651"/>
            <a:ext cx="5448772" cy="62870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27A195-0EB0-6BB1-698F-7F2DEA6D7074}"/>
              </a:ext>
            </a:extLst>
          </p:cNvPr>
          <p:cNvSpPr/>
          <p:nvPr/>
        </p:nvSpPr>
        <p:spPr>
          <a:xfrm>
            <a:off x="1236812" y="1148105"/>
            <a:ext cx="1607736" cy="779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5FB294-F373-C00B-200E-71C84EDE51A9}"/>
              </a:ext>
            </a:extLst>
          </p:cNvPr>
          <p:cNvSpPr/>
          <p:nvPr/>
        </p:nvSpPr>
        <p:spPr>
          <a:xfrm>
            <a:off x="4235448" y="5958348"/>
            <a:ext cx="1317523" cy="5453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A29332-24ED-9625-E7C0-C4E818076E6E}"/>
              </a:ext>
            </a:extLst>
          </p:cNvPr>
          <p:cNvSpPr/>
          <p:nvPr/>
        </p:nvSpPr>
        <p:spPr>
          <a:xfrm>
            <a:off x="226694" y="2664541"/>
            <a:ext cx="3607887" cy="953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68902-37AE-FDBF-45F0-D6F9C99D9D72}"/>
              </a:ext>
            </a:extLst>
          </p:cNvPr>
          <p:cNvSpPr txBox="1"/>
          <p:nvPr/>
        </p:nvSpPr>
        <p:spPr>
          <a:xfrm>
            <a:off x="4650658" y="2723535"/>
            <a:ext cx="3106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Set this to private if you don’t want your work to be accessible to everyone.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2763C4-1F13-C477-B671-C99D4BC130B1}"/>
              </a:ext>
            </a:extLst>
          </p:cNvPr>
          <p:cNvCxnSpPr>
            <a:endCxn id="8" idx="6"/>
          </p:cNvCxnSpPr>
          <p:nvPr/>
        </p:nvCxnSpPr>
        <p:spPr>
          <a:xfrm flipH="1">
            <a:off x="3834581" y="3141405"/>
            <a:ext cx="7865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5B171-6F8D-6EE7-7E0E-DB8D553C0971}"/>
              </a:ext>
            </a:extLst>
          </p:cNvPr>
          <p:cNvSpPr txBox="1"/>
          <p:nvPr/>
        </p:nvSpPr>
        <p:spPr>
          <a:xfrm>
            <a:off x="3983933" y="1214448"/>
            <a:ext cx="310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Choose a name for your project.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D2F4C-93A9-9E2A-D8DE-F68AD1815BD4}"/>
              </a:ext>
            </a:extLst>
          </p:cNvPr>
          <p:cNvSpPr txBox="1"/>
          <p:nvPr/>
        </p:nvSpPr>
        <p:spPr>
          <a:xfrm>
            <a:off x="3340712" y="4959752"/>
            <a:ext cx="310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Finaly create your repository.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773B96-28E5-B153-E9EE-8BCBE64D7CAB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4894209" y="5606083"/>
            <a:ext cx="1" cy="352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2A6951-E1B6-E822-9B4E-A660E0DAB89E}"/>
              </a:ext>
            </a:extLst>
          </p:cNvPr>
          <p:cNvCxnSpPr>
            <a:cxnSpLocks/>
            <a:stCxn id="12" idx="1"/>
            <a:endCxn id="6" idx="6"/>
          </p:cNvCxnSpPr>
          <p:nvPr/>
        </p:nvCxnSpPr>
        <p:spPr>
          <a:xfrm flipH="1">
            <a:off x="2844548" y="1537614"/>
            <a:ext cx="11393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7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BA114-FA9A-0D83-7572-6ABC102DC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27"/>
            <a:ext cx="12192000" cy="58853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779030-1E15-E050-60B7-06F1F4653357}"/>
              </a:ext>
            </a:extLst>
          </p:cNvPr>
          <p:cNvSpPr/>
          <p:nvPr/>
        </p:nvSpPr>
        <p:spPr>
          <a:xfrm>
            <a:off x="3121572" y="4129547"/>
            <a:ext cx="1401268" cy="511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9E836-7AC7-605E-77F9-AA5F02A416EF}"/>
              </a:ext>
            </a:extLst>
          </p:cNvPr>
          <p:cNvSpPr txBox="1"/>
          <p:nvPr/>
        </p:nvSpPr>
        <p:spPr>
          <a:xfrm>
            <a:off x="2612839" y="1984772"/>
            <a:ext cx="366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you create your repository, Upload an existing file.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6AEABF-BFA5-866A-04F8-4C32ABEC49CB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3822206" y="2631103"/>
            <a:ext cx="625620" cy="149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8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FC407-D15A-71FD-953F-B5CEC193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977"/>
            <a:ext cx="12192000" cy="5892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FF55A8-28DC-892C-B5C5-EEF6070955D8}"/>
              </a:ext>
            </a:extLst>
          </p:cNvPr>
          <p:cNvSpPr txBox="1"/>
          <p:nvPr/>
        </p:nvSpPr>
        <p:spPr>
          <a:xfrm>
            <a:off x="1324303" y="1944414"/>
            <a:ext cx="256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here drag files here or click on choose your files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C1D585-2934-AFEA-3D47-BB618D8524DB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3888828" y="2406079"/>
            <a:ext cx="1504164" cy="825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8E6BE19-33D1-56AF-4F31-CF81889C39B2}"/>
              </a:ext>
            </a:extLst>
          </p:cNvPr>
          <p:cNvSpPr/>
          <p:nvPr/>
        </p:nvSpPr>
        <p:spPr>
          <a:xfrm>
            <a:off x="5392992" y="3038168"/>
            <a:ext cx="1406015" cy="387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8DE82-AF9C-036B-2DAE-0200EAE32587}"/>
              </a:ext>
            </a:extLst>
          </p:cNvPr>
          <p:cNvSpPr txBox="1"/>
          <p:nvPr/>
        </p:nvSpPr>
        <p:spPr>
          <a:xfrm>
            <a:off x="1324303" y="3620925"/>
            <a:ext cx="925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adding some files, enter a note and then press commit changes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64D894-1473-2F62-B514-6A29E3140EE7}"/>
              </a:ext>
            </a:extLst>
          </p:cNvPr>
          <p:cNvCxnSpPr>
            <a:stCxn id="12" idx="2"/>
          </p:cNvCxnSpPr>
          <p:nvPr/>
        </p:nvCxnSpPr>
        <p:spPr>
          <a:xfrm flipH="1">
            <a:off x="3067665" y="3990257"/>
            <a:ext cx="2884242" cy="800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6A4A7-79F9-CFE0-3233-82FEDF6BD919}"/>
              </a:ext>
            </a:extLst>
          </p:cNvPr>
          <p:cNvCxnSpPr/>
          <p:nvPr/>
        </p:nvCxnSpPr>
        <p:spPr>
          <a:xfrm flipH="1">
            <a:off x="2310581" y="3985127"/>
            <a:ext cx="3641325" cy="2086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62500E-C1AB-9E7C-CD06-CEB0A1DA2396}"/>
              </a:ext>
            </a:extLst>
          </p:cNvPr>
          <p:cNvSpPr/>
          <p:nvPr/>
        </p:nvSpPr>
        <p:spPr>
          <a:xfrm>
            <a:off x="1533832" y="5787137"/>
            <a:ext cx="1533833" cy="783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88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2A579-9EA7-999A-1411-BB867C90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741"/>
            <a:ext cx="12192000" cy="58405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61CE98-4A37-88AD-88CD-FE1122700044}"/>
              </a:ext>
            </a:extLst>
          </p:cNvPr>
          <p:cNvSpPr/>
          <p:nvPr/>
        </p:nvSpPr>
        <p:spPr>
          <a:xfrm>
            <a:off x="1096806" y="2748286"/>
            <a:ext cx="1135117" cy="536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2413F-D8BF-A507-8C4A-9E20A3980945}"/>
              </a:ext>
            </a:extLst>
          </p:cNvPr>
          <p:cNvSpPr txBox="1"/>
          <p:nvPr/>
        </p:nvSpPr>
        <p:spPr>
          <a:xfrm>
            <a:off x="1150374" y="3873910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you can see the file has been added and you can download / add more files to your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939320-1ACA-5543-8037-E7CDF4C58E0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79174" y="2158689"/>
            <a:ext cx="3824749" cy="2730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563268-2D71-7AFE-7D60-3AD1C09D49F2}"/>
              </a:ext>
            </a:extLst>
          </p:cNvPr>
          <p:cNvCxnSpPr/>
          <p:nvPr/>
        </p:nvCxnSpPr>
        <p:spPr>
          <a:xfrm flipV="1">
            <a:off x="2979174" y="2251587"/>
            <a:ext cx="4906297" cy="2637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GitHub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Laurence Gadd</dc:creator>
  <cp:lastModifiedBy>Laurence Gadd</cp:lastModifiedBy>
  <cp:revision>2</cp:revision>
  <dcterms:created xsi:type="dcterms:W3CDTF">2024-11-12T13:13:32Z</dcterms:created>
  <dcterms:modified xsi:type="dcterms:W3CDTF">2024-11-12T13:39:39Z</dcterms:modified>
</cp:coreProperties>
</file>