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800066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8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7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7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82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82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1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58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13294-4418-4A77-9491-E56EE15E724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FC418-853A-40CA-8FDD-DCCF5A30D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2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7C6B12FC-AD8F-36C8-21D5-8594450F2663}"/>
              </a:ext>
            </a:extLst>
          </p:cNvPr>
          <p:cNvSpPr txBox="1"/>
          <p:nvPr/>
        </p:nvSpPr>
        <p:spPr>
          <a:xfrm>
            <a:off x="16030455" y="5338021"/>
            <a:ext cx="10768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2DC5D8-AA54-7B39-F6C0-EBCA8C5C4CDF}"/>
              </a:ext>
            </a:extLst>
          </p:cNvPr>
          <p:cNvSpPr txBox="1"/>
          <p:nvPr/>
        </p:nvSpPr>
        <p:spPr>
          <a:xfrm>
            <a:off x="13920015" y="7757047"/>
            <a:ext cx="26488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PC de supervision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4A8CEA-7639-B16A-2FE4-B3F3C9D74364}"/>
              </a:ext>
            </a:extLst>
          </p:cNvPr>
          <p:cNvSpPr txBox="1"/>
          <p:nvPr/>
        </p:nvSpPr>
        <p:spPr>
          <a:xfrm>
            <a:off x="10796645" y="736383"/>
            <a:ext cx="131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Internet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41D731C5-0FD5-535B-6253-5AF9B837C767}"/>
              </a:ext>
            </a:extLst>
          </p:cNvPr>
          <p:cNvSpPr/>
          <p:nvPr/>
        </p:nvSpPr>
        <p:spPr>
          <a:xfrm>
            <a:off x="12801600" y="2149193"/>
            <a:ext cx="1582057" cy="826236"/>
          </a:xfrm>
          <a:custGeom>
            <a:avLst/>
            <a:gdLst>
              <a:gd name="connsiteX0" fmla="*/ 1582057 w 1582057"/>
              <a:gd name="connsiteY0" fmla="*/ 826236 h 826236"/>
              <a:gd name="connsiteX1" fmla="*/ 928914 w 1582057"/>
              <a:gd name="connsiteY1" fmla="*/ 42464 h 826236"/>
              <a:gd name="connsiteX2" fmla="*/ 159657 w 1582057"/>
              <a:gd name="connsiteY2" fmla="*/ 274693 h 826236"/>
              <a:gd name="connsiteX3" fmla="*/ 0 w 1582057"/>
              <a:gd name="connsiteY3" fmla="*/ 71493 h 82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826236">
                <a:moveTo>
                  <a:pt x="1582057" y="826236"/>
                </a:moveTo>
                <a:cubicBezTo>
                  <a:pt x="1374019" y="480312"/>
                  <a:pt x="1165981" y="134388"/>
                  <a:pt x="928914" y="42464"/>
                </a:cubicBezTo>
                <a:cubicBezTo>
                  <a:pt x="691847" y="-49460"/>
                  <a:pt x="314476" y="269855"/>
                  <a:pt x="159657" y="274693"/>
                </a:cubicBezTo>
                <a:cubicBezTo>
                  <a:pt x="4838" y="279531"/>
                  <a:pt x="193524" y="-170412"/>
                  <a:pt x="0" y="7149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2D777E-D7AE-4E46-7702-4031EF59FEFD}"/>
              </a:ext>
            </a:extLst>
          </p:cNvPr>
          <p:cNvSpPr txBox="1"/>
          <p:nvPr/>
        </p:nvSpPr>
        <p:spPr>
          <a:xfrm>
            <a:off x="8329024" y="5522687"/>
            <a:ext cx="16085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Passerelle</a:t>
            </a:r>
            <a:br>
              <a:rPr lang="fr-FR" sz="2400" dirty="0"/>
            </a:br>
            <a:r>
              <a:rPr lang="fr-FR" sz="2400" dirty="0"/>
              <a:t>Lorawan</a:t>
            </a:r>
          </a:p>
        </p:txBody>
      </p:sp>
      <p:pic>
        <p:nvPicPr>
          <p:cNvPr id="1030" name="Picture 6" descr="MySQL — Wikipédia">
            <a:extLst>
              <a:ext uri="{FF2B5EF4-FFF2-40B4-BE49-F238E27FC236}">
                <a16:creationId xmlns:a16="http://schemas.microsoft.com/office/drawing/2014/main" id="{C28EE3A2-CCEF-33B8-E7B2-BDAFAF62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907" y="8479459"/>
            <a:ext cx="2298697" cy="11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9A66D60-6759-8C3F-B6BE-1401FABD8A8C}"/>
              </a:ext>
            </a:extLst>
          </p:cNvPr>
          <p:cNvSpPr txBox="1"/>
          <p:nvPr/>
        </p:nvSpPr>
        <p:spPr>
          <a:xfrm>
            <a:off x="1589018" y="6395619"/>
            <a:ext cx="11372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Mini pelle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BCB5E7-CA1F-173A-36BB-3DBA9E93A457}"/>
              </a:ext>
            </a:extLst>
          </p:cNvPr>
          <p:cNvSpPr txBox="1"/>
          <p:nvPr/>
        </p:nvSpPr>
        <p:spPr>
          <a:xfrm>
            <a:off x="8152572" y="8748894"/>
            <a:ext cx="148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tombereau a chenille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54FE8F7-1B05-7773-0039-D3039021D976}"/>
              </a:ext>
            </a:extLst>
          </p:cNvPr>
          <p:cNvCxnSpPr>
            <a:cxnSpLocks/>
          </p:cNvCxnSpPr>
          <p:nvPr/>
        </p:nvCxnSpPr>
        <p:spPr>
          <a:xfrm>
            <a:off x="1889253" y="2836384"/>
            <a:ext cx="719273" cy="204041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1CDB147-4FBA-DD08-4BBA-104236C133BF}"/>
              </a:ext>
            </a:extLst>
          </p:cNvPr>
          <p:cNvCxnSpPr>
            <a:cxnSpLocks/>
          </p:cNvCxnSpPr>
          <p:nvPr/>
        </p:nvCxnSpPr>
        <p:spPr>
          <a:xfrm>
            <a:off x="5006483" y="3108307"/>
            <a:ext cx="894646" cy="1768493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1F50029-AD42-80FD-98D2-2DC3E649CB6F}"/>
              </a:ext>
            </a:extLst>
          </p:cNvPr>
          <p:cNvCxnSpPr>
            <a:cxnSpLocks/>
          </p:cNvCxnSpPr>
          <p:nvPr/>
        </p:nvCxnSpPr>
        <p:spPr>
          <a:xfrm>
            <a:off x="3369799" y="2727856"/>
            <a:ext cx="886741" cy="2148944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27DF54CA-F03A-3262-AA86-EF00786BABEC}"/>
              </a:ext>
            </a:extLst>
          </p:cNvPr>
          <p:cNvSpPr/>
          <p:nvPr/>
        </p:nvSpPr>
        <p:spPr>
          <a:xfrm>
            <a:off x="8648872" y="2278743"/>
            <a:ext cx="1453071" cy="3178628"/>
          </a:xfrm>
          <a:custGeom>
            <a:avLst/>
            <a:gdLst>
              <a:gd name="connsiteX0" fmla="*/ 1453071 w 1453071"/>
              <a:gd name="connsiteY0" fmla="*/ 0 h 3178628"/>
              <a:gd name="connsiteX1" fmla="*/ 1642 w 1453071"/>
              <a:gd name="connsiteY1" fmla="*/ 1190171 h 3178628"/>
              <a:gd name="connsiteX2" fmla="*/ 1148271 w 1453071"/>
              <a:gd name="connsiteY2" fmla="*/ 2351314 h 3178628"/>
              <a:gd name="connsiteX3" fmla="*/ 320957 w 1453071"/>
              <a:gd name="connsiteY3" fmla="*/ 3178628 h 3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3071" h="3178628">
                <a:moveTo>
                  <a:pt x="1453071" y="0"/>
                </a:moveTo>
                <a:cubicBezTo>
                  <a:pt x="752756" y="399142"/>
                  <a:pt x="52442" y="798285"/>
                  <a:pt x="1642" y="1190171"/>
                </a:cubicBezTo>
                <a:cubicBezTo>
                  <a:pt x="-49158" y="1582057"/>
                  <a:pt x="1095052" y="2019905"/>
                  <a:pt x="1148271" y="2351314"/>
                </a:cubicBezTo>
                <a:cubicBezTo>
                  <a:pt x="1201490" y="2682724"/>
                  <a:pt x="444328" y="2963333"/>
                  <a:pt x="320957" y="317862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CEBBF48-5DF7-24D9-325A-E989A6AD6EA5}"/>
              </a:ext>
            </a:extLst>
          </p:cNvPr>
          <p:cNvCxnSpPr>
            <a:cxnSpLocks/>
            <a:stCxn id="1041" idx="0"/>
            <a:endCxn id="1031" idx="2"/>
          </p:cNvCxnSpPr>
          <p:nvPr/>
        </p:nvCxnSpPr>
        <p:spPr>
          <a:xfrm flipV="1">
            <a:off x="8896543" y="6684266"/>
            <a:ext cx="230103" cy="1772729"/>
          </a:xfrm>
          <a:prstGeom prst="straightConnector1">
            <a:avLst/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CF6E3B7-7A32-5027-C29D-71DD056F6026}"/>
              </a:ext>
            </a:extLst>
          </p:cNvPr>
          <p:cNvCxnSpPr>
            <a:cxnSpLocks/>
          </p:cNvCxnSpPr>
          <p:nvPr/>
        </p:nvCxnSpPr>
        <p:spPr>
          <a:xfrm flipV="1">
            <a:off x="3190704" y="6369003"/>
            <a:ext cx="4968041" cy="14417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3F8855B-ABA5-A5E9-5E4B-2302F47AC993}"/>
              </a:ext>
            </a:extLst>
          </p:cNvPr>
          <p:cNvSpPr txBox="1"/>
          <p:nvPr/>
        </p:nvSpPr>
        <p:spPr>
          <a:xfrm>
            <a:off x="5200514" y="5522687"/>
            <a:ext cx="10768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Réseau</a:t>
            </a:r>
            <a:br>
              <a:rPr lang="fr-FR" dirty="0"/>
            </a:br>
            <a:r>
              <a:rPr lang="fr-FR" dirty="0"/>
              <a:t>Lorawan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65982D8-8614-C3B2-BFFB-455944F1A1FD}"/>
              </a:ext>
            </a:extLst>
          </p:cNvPr>
          <p:cNvSpPr txBox="1"/>
          <p:nvPr/>
        </p:nvSpPr>
        <p:spPr>
          <a:xfrm>
            <a:off x="2357625" y="1445253"/>
            <a:ext cx="26488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Satellite (GPS)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36A1B2D-4D46-BE88-7BE4-13F227DC2EA8}"/>
              </a:ext>
            </a:extLst>
          </p:cNvPr>
          <p:cNvSpPr txBox="1"/>
          <p:nvPr/>
        </p:nvSpPr>
        <p:spPr>
          <a:xfrm>
            <a:off x="3193208" y="8306933"/>
            <a:ext cx="11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MKR GPS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50AEF-1C47-916B-30F2-747C040E42D7}"/>
              </a:ext>
            </a:extLst>
          </p:cNvPr>
          <p:cNvSpPr/>
          <p:nvPr/>
        </p:nvSpPr>
        <p:spPr>
          <a:xfrm>
            <a:off x="13396686" y="7371951"/>
            <a:ext cx="3663552" cy="270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F660150C-64B6-D5CC-8A3B-4CFD0E6CFB57}"/>
              </a:ext>
            </a:extLst>
          </p:cNvPr>
          <p:cNvSpPr/>
          <p:nvPr/>
        </p:nvSpPr>
        <p:spPr>
          <a:xfrm>
            <a:off x="14848114" y="3417692"/>
            <a:ext cx="1182341" cy="3955565"/>
          </a:xfrm>
          <a:custGeom>
            <a:avLst/>
            <a:gdLst>
              <a:gd name="connsiteX0" fmla="*/ 0 w 1182341"/>
              <a:gd name="connsiteY0" fmla="*/ 3955565 h 3955565"/>
              <a:gd name="connsiteX1" fmla="*/ 1175657 w 1182341"/>
              <a:gd name="connsiteY1" fmla="*/ 1778422 h 3955565"/>
              <a:gd name="connsiteX2" fmla="*/ 508000 w 1182341"/>
              <a:gd name="connsiteY2" fmla="*/ 7679 h 395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341" h="3955565">
                <a:moveTo>
                  <a:pt x="0" y="3955565"/>
                </a:moveTo>
                <a:cubicBezTo>
                  <a:pt x="545495" y="3195984"/>
                  <a:pt x="1090990" y="2436403"/>
                  <a:pt x="1175657" y="1778422"/>
                </a:cubicBezTo>
                <a:cubicBezTo>
                  <a:pt x="1260324" y="1120441"/>
                  <a:pt x="512838" y="-108435"/>
                  <a:pt x="508000" y="7679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20FE27-CD98-D20C-65B1-651366DCC7F3}"/>
              </a:ext>
            </a:extLst>
          </p:cNvPr>
          <p:cNvSpPr/>
          <p:nvPr/>
        </p:nvSpPr>
        <p:spPr>
          <a:xfrm>
            <a:off x="14383657" y="1660366"/>
            <a:ext cx="2272603" cy="175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1D3E090C-1D22-0618-19B7-6E20800B88DC}"/>
              </a:ext>
            </a:extLst>
          </p:cNvPr>
          <p:cNvSpPr txBox="1"/>
          <p:nvPr/>
        </p:nvSpPr>
        <p:spPr>
          <a:xfrm>
            <a:off x="14910786" y="2256261"/>
            <a:ext cx="13307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Routeur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303EDBE-5C24-431F-D901-8C58B5A4A72E}"/>
              </a:ext>
            </a:extLst>
          </p:cNvPr>
          <p:cNvSpPr/>
          <p:nvPr/>
        </p:nvSpPr>
        <p:spPr>
          <a:xfrm>
            <a:off x="10101943" y="597537"/>
            <a:ext cx="2699657" cy="21203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FF7552B-4E95-A10F-5A1B-92506D6AF3D6}"/>
              </a:ext>
            </a:extLst>
          </p:cNvPr>
          <p:cNvSpPr/>
          <p:nvPr/>
        </p:nvSpPr>
        <p:spPr>
          <a:xfrm>
            <a:off x="8210001" y="5454135"/>
            <a:ext cx="1833290" cy="1230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F2D665-7DB2-0D6A-FAA5-E6850EE4B998}"/>
              </a:ext>
            </a:extLst>
          </p:cNvPr>
          <p:cNvSpPr/>
          <p:nvPr/>
        </p:nvSpPr>
        <p:spPr>
          <a:xfrm>
            <a:off x="1273349" y="5965220"/>
            <a:ext cx="1833290" cy="1230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F05DB51-C910-866E-6FD4-224F329A1E8D}"/>
              </a:ext>
            </a:extLst>
          </p:cNvPr>
          <p:cNvSpPr/>
          <p:nvPr/>
        </p:nvSpPr>
        <p:spPr>
          <a:xfrm>
            <a:off x="7979898" y="8456995"/>
            <a:ext cx="1833290" cy="1230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63AC785-6999-553A-3050-BA1255425336}"/>
              </a:ext>
            </a:extLst>
          </p:cNvPr>
          <p:cNvSpPr/>
          <p:nvPr/>
        </p:nvSpPr>
        <p:spPr>
          <a:xfrm>
            <a:off x="2862603" y="8019934"/>
            <a:ext cx="1833290" cy="1230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B38D3A4-F3EF-B0EB-0A34-889DEFE1925E}"/>
              </a:ext>
            </a:extLst>
          </p:cNvPr>
          <p:cNvSpPr/>
          <p:nvPr/>
        </p:nvSpPr>
        <p:spPr>
          <a:xfrm>
            <a:off x="5350454" y="9180978"/>
            <a:ext cx="1951924" cy="1230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27ACE3B3-0143-4127-12A0-DBCF03E4C362}"/>
              </a:ext>
            </a:extLst>
          </p:cNvPr>
          <p:cNvSpPr txBox="1"/>
          <p:nvPr/>
        </p:nvSpPr>
        <p:spPr>
          <a:xfrm>
            <a:off x="5496103" y="9492175"/>
            <a:ext cx="180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Carte Arduino MKR WAN 1310</a:t>
            </a:r>
            <a:endParaRPr lang="fr-FR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4D7B52F-088F-7463-19EC-32A5EF8F5BB3}"/>
              </a:ext>
            </a:extLst>
          </p:cNvPr>
          <p:cNvSpPr/>
          <p:nvPr/>
        </p:nvSpPr>
        <p:spPr>
          <a:xfrm>
            <a:off x="1127818" y="967216"/>
            <a:ext cx="4546906" cy="1432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6" name="Forme libre : forme 1055">
            <a:extLst>
              <a:ext uri="{FF2B5EF4-FFF2-40B4-BE49-F238E27FC236}">
                <a16:creationId xmlns:a16="http://schemas.microsoft.com/office/drawing/2014/main" id="{EE469F46-17F8-59E8-17DD-CFC68DE071F9}"/>
              </a:ext>
            </a:extLst>
          </p:cNvPr>
          <p:cNvSpPr/>
          <p:nvPr/>
        </p:nvSpPr>
        <p:spPr>
          <a:xfrm>
            <a:off x="1486059" y="7199086"/>
            <a:ext cx="3864396" cy="2807048"/>
          </a:xfrm>
          <a:custGeom>
            <a:avLst/>
            <a:gdLst>
              <a:gd name="connsiteX0" fmla="*/ 4334171 w 4334171"/>
              <a:gd name="connsiteY0" fmla="*/ 2307771 h 2807048"/>
              <a:gd name="connsiteX1" fmla="*/ 836228 w 4334171"/>
              <a:gd name="connsiteY1" fmla="*/ 2641600 h 2807048"/>
              <a:gd name="connsiteX2" fmla="*/ 95999 w 4334171"/>
              <a:gd name="connsiteY2" fmla="*/ 0 h 2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4171" h="2807048">
                <a:moveTo>
                  <a:pt x="4334171" y="2307771"/>
                </a:moveTo>
                <a:cubicBezTo>
                  <a:pt x="2938380" y="2667000"/>
                  <a:pt x="1542590" y="3026229"/>
                  <a:pt x="836228" y="2641600"/>
                </a:cubicBezTo>
                <a:cubicBezTo>
                  <a:pt x="129866" y="2256971"/>
                  <a:pt x="-170096" y="299962"/>
                  <a:pt x="95999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8" name="Connecteur droit 1057">
            <a:extLst>
              <a:ext uri="{FF2B5EF4-FFF2-40B4-BE49-F238E27FC236}">
                <a16:creationId xmlns:a16="http://schemas.microsoft.com/office/drawing/2014/main" id="{E9A14FCE-A7F2-4471-8931-1319A5B7513F}"/>
              </a:ext>
            </a:extLst>
          </p:cNvPr>
          <p:cNvCxnSpPr/>
          <p:nvPr/>
        </p:nvCxnSpPr>
        <p:spPr>
          <a:xfrm flipH="1" flipV="1">
            <a:off x="2454818" y="7195351"/>
            <a:ext cx="407785" cy="824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2" name="Forme libre : forme 1061">
            <a:extLst>
              <a:ext uri="{FF2B5EF4-FFF2-40B4-BE49-F238E27FC236}">
                <a16:creationId xmlns:a16="http://schemas.microsoft.com/office/drawing/2014/main" id="{CF4D82AE-9532-6994-3312-30BE4F74A22D}"/>
              </a:ext>
            </a:extLst>
          </p:cNvPr>
          <p:cNvSpPr/>
          <p:nvPr/>
        </p:nvSpPr>
        <p:spPr>
          <a:xfrm>
            <a:off x="7286171" y="9203299"/>
            <a:ext cx="740229" cy="334224"/>
          </a:xfrm>
          <a:custGeom>
            <a:avLst/>
            <a:gdLst>
              <a:gd name="connsiteX0" fmla="*/ 0 w 740229"/>
              <a:gd name="connsiteY0" fmla="*/ 114872 h 334224"/>
              <a:gd name="connsiteX1" fmla="*/ 319315 w 740229"/>
              <a:gd name="connsiteY1" fmla="*/ 332587 h 334224"/>
              <a:gd name="connsiteX2" fmla="*/ 740229 w 740229"/>
              <a:gd name="connsiteY2" fmla="*/ 13272 h 33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334224">
                <a:moveTo>
                  <a:pt x="0" y="114872"/>
                </a:moveTo>
                <a:cubicBezTo>
                  <a:pt x="97972" y="232196"/>
                  <a:pt x="195944" y="349520"/>
                  <a:pt x="319315" y="332587"/>
                </a:cubicBezTo>
                <a:cubicBezTo>
                  <a:pt x="442686" y="315654"/>
                  <a:pt x="215296" y="-76233"/>
                  <a:pt x="740229" y="1327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4" name="Connecteur droit 1063">
            <a:extLst>
              <a:ext uri="{FF2B5EF4-FFF2-40B4-BE49-F238E27FC236}">
                <a16:creationId xmlns:a16="http://schemas.microsoft.com/office/drawing/2014/main" id="{52ACF195-EEEF-E8EF-1839-07A1D170CB74}"/>
              </a:ext>
            </a:extLst>
          </p:cNvPr>
          <p:cNvCxnSpPr/>
          <p:nvPr/>
        </p:nvCxnSpPr>
        <p:spPr>
          <a:xfrm>
            <a:off x="4695893" y="8351838"/>
            <a:ext cx="3330507" cy="3970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5" name="ZoneTexte 1064">
            <a:extLst>
              <a:ext uri="{FF2B5EF4-FFF2-40B4-BE49-F238E27FC236}">
                <a16:creationId xmlns:a16="http://schemas.microsoft.com/office/drawing/2014/main" id="{0C323E60-85A3-4785-5834-E09F4A91A8BB}"/>
              </a:ext>
            </a:extLst>
          </p:cNvPr>
          <p:cNvSpPr txBox="1"/>
          <p:nvPr/>
        </p:nvSpPr>
        <p:spPr>
          <a:xfrm>
            <a:off x="9178209" y="7341549"/>
            <a:ext cx="10768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Réseau</a:t>
            </a:r>
            <a:br>
              <a:rPr lang="fr-FR" dirty="0"/>
            </a:br>
            <a:r>
              <a:rPr lang="fr-FR" dirty="0"/>
              <a:t>Lorawan</a:t>
            </a:r>
          </a:p>
        </p:txBody>
      </p:sp>
    </p:spTree>
    <p:extLst>
      <p:ext uri="{BB962C8B-B14F-4D97-AF65-F5344CB8AC3E}">
        <p14:creationId xmlns:p14="http://schemas.microsoft.com/office/powerpoint/2010/main" val="3983535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80C98F23BC94984D538C588DBC574" ma:contentTypeVersion="3" ma:contentTypeDescription="Crée un document." ma:contentTypeScope="" ma:versionID="173ab5a9c1819315553370265c6383ce">
  <xsd:schema xmlns:xsd="http://www.w3.org/2001/XMLSchema" xmlns:xs="http://www.w3.org/2001/XMLSchema" xmlns:p="http://schemas.microsoft.com/office/2006/metadata/properties" xmlns:ns3="2480d259-9010-4c8a-8f16-dd60d69c3888" targetNamespace="http://schemas.microsoft.com/office/2006/metadata/properties" ma:root="true" ma:fieldsID="138560efbd379e24a5d106fbca34a509" ns3:_="">
    <xsd:import namespace="2480d259-9010-4c8a-8f16-dd60d69c3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0d259-9010-4c8a-8f16-dd60d69c3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4326D-7501-44A6-9815-B092963AC1CE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480d259-9010-4c8a-8f16-dd60d69c3888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D9D0F8-F4D7-478A-912E-3320CFEAD0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18C34-4541-471A-B6D5-1BEF36FC1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80d259-9010-4c8a-8f16-dd60d69c3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32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WINDELS Antony</dc:creator>
  <cp:lastModifiedBy>WINDELS Antony</cp:lastModifiedBy>
  <cp:revision>1</cp:revision>
  <dcterms:created xsi:type="dcterms:W3CDTF">2024-01-19T13:13:11Z</dcterms:created>
  <dcterms:modified xsi:type="dcterms:W3CDTF">2024-01-24T09:40:20Z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0x01010005A80C98F23BC94984D538C588DBC574</vt:lpwstr>
  </property>
</Properties>
</file>