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06B67F-4FE3-461F-94FD-17A262EEF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9CBF93C-0048-48A3-BE33-87CC9E262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6C9C61-FE85-4A9D-B155-CEB9ADC9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E493-9E66-4EE7-AE69-F8688C08F9A0}" type="datetimeFigureOut">
              <a:rPr lang="hu-HU" smtClean="0"/>
              <a:t>2020. 05. 12.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B0FD08-FD4D-4B68-8215-92D8C165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4B43B6-2C1A-4F5E-81DF-ED04356B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AC3E-740C-4A72-8545-865F0AFD08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9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540C8A-757D-4032-BD2D-45387F2D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20DA356-3299-4EAB-BB37-78DE2A21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3DBAA4-5813-4F66-AA28-CBE7F346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E493-9E66-4EE7-AE69-F8688C08F9A0}" type="datetimeFigureOut">
              <a:rPr lang="hu-HU" smtClean="0"/>
              <a:t>2020. 05. 12.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4534A7-3FCB-46FF-B818-DC322299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01A66E-E4A4-4E52-87D7-23EEECCE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AC3E-740C-4A72-8545-865F0AFD08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110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E1AC1B0-5A2A-46AA-BC5D-A0CD2ECF2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4983E08-3388-429D-A36E-EAB52A9D3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85B709-D3BC-4CD4-BB6B-EC1DD31F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E493-9E66-4EE7-AE69-F8688C08F9A0}" type="datetimeFigureOut">
              <a:rPr lang="hu-HU" smtClean="0"/>
              <a:t>2020. 05. 12.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7DF692-00B3-40E1-83D0-214CB9EB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ED82C2-4DD9-4A7F-9D59-0FA3F121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AC3E-740C-4A72-8545-865F0AFD08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11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3F937D-6903-4D74-9FF2-32343288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585E21-B42C-46CB-AEFF-B14D8201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5A8BE-D2A3-4D5A-94C0-3973973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E493-9E66-4EE7-AE69-F8688C08F9A0}" type="datetimeFigureOut">
              <a:rPr lang="hu-HU" smtClean="0"/>
              <a:t>2020. 05. 12.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92F925-519F-49FE-9EB6-7A25CDDE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E405AB-2694-4C8F-92A9-9AC2248D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AC3E-740C-4A72-8545-865F0AFD08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07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0FC9AD-54C2-4F27-87C8-815B317E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F4B583C-661E-4699-8077-7491307EA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2C2F27-9750-493D-AD8A-AE330521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E493-9E66-4EE7-AE69-F8688C08F9A0}" type="datetimeFigureOut">
              <a:rPr lang="hu-HU" smtClean="0"/>
              <a:t>2020. 05. 12.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E63C72-539E-4325-9CC1-381797E6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F92B98-C388-4CA5-BAFB-9132BFF9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AC3E-740C-4A72-8545-865F0AFD08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020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62D93C-34CD-4331-8561-AE022090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193211-3BC5-46AC-8E7D-468D815D1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28D44E3-E072-41B3-AA90-3C7997935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977C28B-2404-4769-915F-A940D8FD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E493-9E66-4EE7-AE69-F8688C08F9A0}" type="datetimeFigureOut">
              <a:rPr lang="hu-HU" smtClean="0"/>
              <a:t>2020. 05. 12.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1B82551-2FDD-45F7-946F-E6A9E8FA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B1555F9-A279-485C-9D86-29BDE58C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AC3E-740C-4A72-8545-865F0AFD08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266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03E399-2BA2-43AD-9F00-621C59F6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BA5337-083B-4170-B363-A205202A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5179C2D-7B28-424E-8974-2F7EDB7F2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70EF06C-77A9-463A-A395-8E18EE937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427C6EB-095F-432E-8391-BD49D98C5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AB3FC7-A1D6-4220-8A6C-A7AA3DC4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E493-9E66-4EE7-AE69-F8688C08F9A0}" type="datetimeFigureOut">
              <a:rPr lang="hu-HU" smtClean="0"/>
              <a:t>2020. 05. 12.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677B717-3437-4D60-AA22-C023CAB0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EEC236A-DB5B-428C-AB5A-17459658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AC3E-740C-4A72-8545-865F0AFD08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5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A66311-5D35-425C-BF0C-0D201881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E1C510D-58F2-4212-871A-BC1CAE73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E493-9E66-4EE7-AE69-F8688C08F9A0}" type="datetimeFigureOut">
              <a:rPr lang="hu-HU" smtClean="0"/>
              <a:t>2020. 05. 12.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A5062EB-BD79-4FFA-B060-FFECC6F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0840CEE-3CA0-4743-B3A1-3DA7596B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AC3E-740C-4A72-8545-865F0AFD08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156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4A40340-A11A-4F7A-9F5B-C10BAA8D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E493-9E66-4EE7-AE69-F8688C08F9A0}" type="datetimeFigureOut">
              <a:rPr lang="hu-HU" smtClean="0"/>
              <a:t>2020. 05. 12.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A23BBEA-F510-49DA-B35D-84081482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CC35E7-836B-48E9-AFBC-356950E5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AC3E-740C-4A72-8545-865F0AFD08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87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F60295-6B08-413D-B9FA-FDC76215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386CE2-7075-41BD-B440-4125BD1A4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7CBD8B1-7B54-4475-A7AF-57A675B73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CB28ECC-EEA4-44C9-B41C-8A8FABCA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E493-9E66-4EE7-AE69-F8688C08F9A0}" type="datetimeFigureOut">
              <a:rPr lang="hu-HU" smtClean="0"/>
              <a:t>2020. 05. 12.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3638E11-6D88-430D-88D3-AC17C312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4466CC-19C4-442A-AE96-CB2BDD16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AC3E-740C-4A72-8545-865F0AFD08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111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FE5493-04E8-4C27-AD3A-65825786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523F408-F882-42FA-8833-B85C852C7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85DD5E-68F6-4099-8F17-5C8122E6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2ABAB2E-0F70-4E32-9F71-60FC7DD9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E493-9E66-4EE7-AE69-F8688C08F9A0}" type="datetimeFigureOut">
              <a:rPr lang="hu-HU" smtClean="0"/>
              <a:t>2020. 05. 12.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057FB59-1BBB-413B-BDAC-8088B5CC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8ABBC2E-4D13-4637-B7A4-84F9E3FD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AC3E-740C-4A72-8545-865F0AFD08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690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C0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0000">
              <a:schemeClr val="bg1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A5E0C69-D77D-4233-81C4-33962AE4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3CE3718-7C14-41AC-A9CE-2082FE29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49E8A4-8540-4987-87F1-C6C504E98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E493-9E66-4EE7-AE69-F8688C08F9A0}" type="datetimeFigureOut">
              <a:rPr lang="hu-HU" smtClean="0"/>
              <a:t>2020. 05. 12.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0786C1-175D-406E-9C7C-1AA724EFA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D25A9B-E255-406C-AFEF-6CCA85FCC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9AC3E-740C-4A72-8545-865F0AFD08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798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atbusido.github.io/ItsNotBugItsFeatur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tBusido/ItsNotBugItsFeature/blob/master/Jegyz%C5%91k%C3%B6nyv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FatBusido/ItsNotBugItsFeature/blob/master/lvlvUP_project.m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ím 1">
            <a:extLst>
              <a:ext uri="{FF2B5EF4-FFF2-40B4-BE49-F238E27FC236}">
                <a16:creationId xmlns:a16="http://schemas.microsoft.com/office/drawing/2014/main" id="{22338AD3-7B29-4B90-BB9D-6C7F447A8F4D}"/>
              </a:ext>
            </a:extLst>
          </p:cNvPr>
          <p:cNvSpPr>
            <a:spLocks noGrp="1"/>
          </p:cNvSpPr>
          <p:nvPr/>
        </p:nvSpPr>
        <p:spPr>
          <a:xfrm>
            <a:off x="1524000" y="28349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Bahnschrift SemiBold" panose="020B0502040204020203" pitchFamily="34" charset="0"/>
              </a:rPr>
              <a:t>It's not a bug, it's a feature</a:t>
            </a:r>
            <a:br>
              <a:rPr lang="en-US" sz="4800" dirty="0">
                <a:latin typeface="Bahnschrift SemiBold" panose="020B0502040204020203" pitchFamily="34" charset="0"/>
              </a:rPr>
            </a:br>
            <a:r>
              <a:rPr lang="en-US" sz="4800" dirty="0" err="1">
                <a:latin typeface="Bahnschrift SemiBold" panose="020B0502040204020203" pitchFamily="34" charset="0"/>
              </a:rPr>
              <a:t>bemutató</a:t>
            </a:r>
            <a:endParaRPr lang="hu-HU" sz="4800" dirty="0">
              <a:latin typeface="Bahnschrift SemiBold" panose="020B0502040204020203" pitchFamily="34" charset="0"/>
            </a:endParaRPr>
          </a:p>
        </p:txBody>
      </p:sp>
      <p:sp>
        <p:nvSpPr>
          <p:cNvPr id="13" name="Alcím 2">
            <a:extLst>
              <a:ext uri="{FF2B5EF4-FFF2-40B4-BE49-F238E27FC236}">
                <a16:creationId xmlns:a16="http://schemas.microsoft.com/office/drawing/2014/main" id="{45D75892-C3AE-49FB-A55F-E28D6161FB64}"/>
              </a:ext>
            </a:extLst>
          </p:cNvPr>
          <p:cNvSpPr>
            <a:spLocks noGrp="1"/>
          </p:cNvSpPr>
          <p:nvPr/>
        </p:nvSpPr>
        <p:spPr>
          <a:xfrm>
            <a:off x="1524000" y="545851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Bahnschrift SemiBold" panose="020B0502040204020203" pitchFamily="34" charset="0"/>
              </a:rPr>
              <a:t>Haluska Máté, Kiss Viktor, Kiss </a:t>
            </a:r>
            <a:r>
              <a:rPr lang="en-GB" dirty="0" err="1">
                <a:latin typeface="Bahnschrift SemiBold" panose="020B0502040204020203" pitchFamily="34" charset="0"/>
              </a:rPr>
              <a:t>Gergő</a:t>
            </a:r>
            <a:endParaRPr lang="hu-HU" dirty="0">
              <a:latin typeface="Bahnschrift SemiBold" panose="020B0502040204020203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6259B695-7FEE-4F99-9FE6-939BF910D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98" y="-256277"/>
            <a:ext cx="5626677" cy="56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4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609E16-3DAC-47F2-842B-98F6A9EC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Bahnschrift SemiBold" panose="020B0502040204020203" pitchFamily="34" charset="0"/>
              </a:rPr>
              <a:t>Kommunikációs</a:t>
            </a:r>
            <a:r>
              <a:rPr lang="en-GB" dirty="0">
                <a:latin typeface="Bahnschrift SemiBold" panose="020B0502040204020203" pitchFamily="34" charset="0"/>
              </a:rPr>
              <a:t> diagram</a:t>
            </a:r>
            <a:endParaRPr lang="hu-HU" dirty="0">
              <a:latin typeface="Bahnschrift SemiBold" panose="020B0502040204020203" pitchFamily="34" charset="0"/>
            </a:endParaRPr>
          </a:p>
        </p:txBody>
      </p:sp>
      <p:pic>
        <p:nvPicPr>
          <p:cNvPr id="5" name="Tartalom helye 4" descr="A képen szöveg, beltéri, rajztábla, fehér látható&#10;&#10;Automatikusan generált leírás">
            <a:extLst>
              <a:ext uri="{FF2B5EF4-FFF2-40B4-BE49-F238E27FC236}">
                <a16:creationId xmlns:a16="http://schemas.microsoft.com/office/drawing/2014/main" id="{34020666-AEE9-4CE9-8705-6709DF9A8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1952"/>
            <a:ext cx="10515600" cy="3298683"/>
          </a:xfrm>
        </p:spPr>
      </p:pic>
    </p:spTree>
    <p:extLst>
      <p:ext uri="{BB962C8B-B14F-4D97-AF65-F5344CB8AC3E}">
        <p14:creationId xmlns:p14="http://schemas.microsoft.com/office/powerpoint/2010/main" val="337661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C47B0F-61B7-4541-9280-9C55FE95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" panose="020B0502040204020203" pitchFamily="34" charset="0"/>
              </a:rPr>
              <a:t>Sequence</a:t>
            </a:r>
            <a:r>
              <a:rPr lang="en-GB" dirty="0"/>
              <a:t> </a:t>
            </a:r>
            <a:r>
              <a:rPr lang="en-GB" dirty="0">
                <a:latin typeface="Bahnschrift SemiBold" panose="020B0502040204020203" pitchFamily="34" charset="0"/>
              </a:rPr>
              <a:t>diagram</a:t>
            </a:r>
            <a:endParaRPr lang="hu-HU" dirty="0">
              <a:latin typeface="Bahnschrift SemiBold" panose="020B0502040204020203" pitchFamily="34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EAF5B2C-568F-424F-A9E3-115FCA1D7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19" y="1690688"/>
            <a:ext cx="6522561" cy="4936860"/>
          </a:xfrm>
        </p:spPr>
      </p:pic>
    </p:spTree>
    <p:extLst>
      <p:ext uri="{BB962C8B-B14F-4D97-AF65-F5344CB8AC3E}">
        <p14:creationId xmlns:p14="http://schemas.microsoft.com/office/powerpoint/2010/main" val="61331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66CDE9-B768-4667-A89D-4B539450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" panose="020B0502040204020203" pitchFamily="34" charset="0"/>
              </a:rPr>
              <a:t>U</a:t>
            </a:r>
            <a:r>
              <a:rPr lang="hu-HU" dirty="0">
                <a:latin typeface="Bahnschrift SemiBold" panose="020B0502040204020203" pitchFamily="34" charset="0"/>
              </a:rPr>
              <a:t>se-</a:t>
            </a:r>
            <a:r>
              <a:rPr lang="hu-HU" dirty="0" err="1">
                <a:latin typeface="Bahnschrift SemiBold" panose="020B0502040204020203" pitchFamily="34" charset="0"/>
              </a:rPr>
              <a:t>case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US" dirty="0">
                <a:latin typeface="Bahnschrift SemiBold" panose="020B0502040204020203" pitchFamily="34" charset="0"/>
              </a:rPr>
              <a:t>d</a:t>
            </a:r>
            <a:r>
              <a:rPr lang="hu-HU" dirty="0" err="1">
                <a:latin typeface="Bahnschrift SemiBold" panose="020B0502040204020203" pitchFamily="34" charset="0"/>
              </a:rPr>
              <a:t>iagram</a:t>
            </a:r>
            <a:endParaRPr lang="hu-HU" dirty="0">
              <a:latin typeface="Bahnschrift SemiBold" panose="020B0502040204020203" pitchFamily="34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2FF1DDA-AC0B-4411-BDDA-0BC44A7F4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50" y="1690688"/>
            <a:ext cx="8325700" cy="4951269"/>
          </a:xfrm>
        </p:spPr>
      </p:pic>
    </p:spTree>
    <p:extLst>
      <p:ext uri="{BB962C8B-B14F-4D97-AF65-F5344CB8AC3E}">
        <p14:creationId xmlns:p14="http://schemas.microsoft.com/office/powerpoint/2010/main" val="90302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143F58-6D88-4B2A-AEA6-1143B63B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Bahnschrift SemiBold" panose="020B0502040204020203" pitchFamily="34" charset="0"/>
              </a:rPr>
              <a:t>Rövid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bemutató</a:t>
            </a:r>
            <a:r>
              <a:rPr lang="en-GB" dirty="0">
                <a:latin typeface="Bahnschrift SemiBold" panose="020B0502040204020203" pitchFamily="34" charset="0"/>
              </a:rPr>
              <a:t> a </a:t>
            </a:r>
            <a:r>
              <a:rPr lang="en-GB" dirty="0" err="1">
                <a:latin typeface="Bahnschrift SemiBold" panose="020B0502040204020203" pitchFamily="34" charset="0"/>
              </a:rPr>
              <a:t>programról</a:t>
            </a:r>
            <a:r>
              <a:rPr lang="en-GB" dirty="0">
                <a:latin typeface="Bahnschrift SemiBold" panose="020B0502040204020203" pitchFamily="34" charset="0"/>
              </a:rPr>
              <a:t> …</a:t>
            </a:r>
            <a:endParaRPr lang="hu-HU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5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D51D40-6B0E-4224-9565-2AD9B99B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latin typeface="Bahnschrift SemiBold" panose="020B0502040204020203" pitchFamily="34" charset="0"/>
              </a:rPr>
              <a:t>Köszönjük</a:t>
            </a:r>
            <a:r>
              <a:rPr lang="en-GB" dirty="0">
                <a:latin typeface="Bahnschrift SemiBold" panose="020B0502040204020203" pitchFamily="34" charset="0"/>
              </a:rPr>
              <a:t> a </a:t>
            </a:r>
            <a:r>
              <a:rPr lang="en-GB" dirty="0" err="1">
                <a:latin typeface="Bahnschrift SemiBold" panose="020B0502040204020203" pitchFamily="34" charset="0"/>
              </a:rPr>
              <a:t>figyelmet</a:t>
            </a:r>
            <a:r>
              <a:rPr lang="en-GB">
                <a:latin typeface="Bahnschrift SemiBold" panose="020B0502040204020203" pitchFamily="34" charset="0"/>
              </a:rPr>
              <a:t>!</a:t>
            </a:r>
            <a:endParaRPr lang="hu-HU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5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32C345-14BA-4F4D-9785-A9B2E0D7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Bahnschrift SemiBold" panose="020B0502040204020203" pitchFamily="34" charset="0"/>
              </a:rPr>
              <a:t>Rólunk</a:t>
            </a:r>
            <a:endParaRPr lang="hu-HU" dirty="0">
              <a:latin typeface="Bahnschrift SemiBold" panose="020B0502040204020203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A2FDB3-7C95-4E74-A191-A7B2382E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Bahnschrift" panose="020B0502040204020203" pitchFamily="34" charset="0"/>
              </a:rPr>
              <a:t>Több évtizedes szakmai tapasztalat játékeladás/programozás terén</a:t>
            </a:r>
          </a:p>
          <a:p>
            <a:r>
              <a:rPr lang="hu-HU" dirty="0">
                <a:latin typeface="Bahnschrift" panose="020B0502040204020203" pitchFamily="34" charset="0"/>
              </a:rPr>
              <a:t> Hobbink a Gameing</a:t>
            </a:r>
          </a:p>
          <a:p>
            <a:r>
              <a:rPr lang="hu-HU" dirty="0">
                <a:latin typeface="Bahnschrift" panose="020B0502040204020203" pitchFamily="34" charset="0"/>
              </a:rPr>
              <a:t>Csapatunk tagjai:</a:t>
            </a:r>
          </a:p>
          <a:p>
            <a:pPr lvl="1"/>
            <a:r>
              <a:rPr lang="hu-HU" dirty="0">
                <a:latin typeface="Bahnschrift" panose="020B0502040204020203" pitchFamily="34" charset="0"/>
              </a:rPr>
              <a:t>Kiss Viktor – Programtervező főkoordinátor</a:t>
            </a:r>
          </a:p>
          <a:p>
            <a:pPr lvl="1"/>
            <a:r>
              <a:rPr lang="hu-HU" dirty="0">
                <a:latin typeface="Bahnschrift" panose="020B0502040204020203" pitchFamily="34" charset="0"/>
              </a:rPr>
              <a:t>Haluska Máté – Grafikus </a:t>
            </a:r>
            <a:r>
              <a:rPr lang="hu-HU" dirty="0" err="1">
                <a:latin typeface="Bahnschrift" panose="020B0502040204020203" pitchFamily="34" charset="0"/>
              </a:rPr>
              <a:t>designer</a:t>
            </a:r>
            <a:r>
              <a:rPr lang="hu-HU" dirty="0">
                <a:latin typeface="Bahnschrift" panose="020B0502040204020203" pitchFamily="34" charset="0"/>
              </a:rPr>
              <a:t>/Project </a:t>
            </a:r>
            <a:r>
              <a:rPr lang="hu-HU" dirty="0" err="1">
                <a:latin typeface="Bahnschrift" panose="020B0502040204020203" pitchFamily="34" charset="0"/>
              </a:rPr>
              <a:t>manager</a:t>
            </a:r>
            <a:endParaRPr lang="hu-HU" dirty="0">
              <a:latin typeface="Bahnschrift" panose="020B0502040204020203" pitchFamily="34" charset="0"/>
            </a:endParaRPr>
          </a:p>
          <a:p>
            <a:pPr lvl="1"/>
            <a:r>
              <a:rPr lang="hu-HU" dirty="0">
                <a:latin typeface="Bahnschrift" panose="020B0502040204020203" pitchFamily="34" charset="0"/>
              </a:rPr>
              <a:t>Kiss Gergő – Programtervező/Webshop tervező</a:t>
            </a:r>
            <a:endParaRPr lang="en-US" dirty="0">
              <a:latin typeface="Bahnschrift" panose="020B0502040204020203" pitchFamily="34" charset="0"/>
            </a:endParaRPr>
          </a:p>
          <a:p>
            <a:endParaRPr lang="hu-HU" dirty="0">
              <a:latin typeface="Bahnschrift" panose="020B0502040204020203" pitchFamily="34" charset="0"/>
            </a:endParaRPr>
          </a:p>
          <a:p>
            <a:endParaRPr lang="hu-HU" dirty="0">
              <a:latin typeface="Bahnschrift" panose="020B0502040204020203" pitchFamily="34" charset="0"/>
            </a:endParaRP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3940A7F-3B2C-4494-B7AC-0D78C097D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815" y="-119943"/>
            <a:ext cx="2295697" cy="22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E453B7-F430-441A-9984-3E7A35FF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Bahnschrift SemiBol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Csapatunk</a:t>
            </a:r>
            <a:r>
              <a:rPr lang="en-GB" dirty="0">
                <a:latin typeface="Bahnschrift SemiBol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dirty="0" err="1">
                <a:latin typeface="Bahnschrift SemiBol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weboldala</a:t>
            </a:r>
            <a:endParaRPr lang="hu-HU" dirty="0">
              <a:latin typeface="Bahnschrift SemiBold" panose="020B0502040204020203" pitchFamily="34" charset="0"/>
            </a:endParaRP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AE9F9997-37A7-4833-8C4F-25C988F03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335" y="1687513"/>
            <a:ext cx="9758119" cy="4320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6EBABD2-ACFB-482A-B460-9419A98BC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1" y="1909763"/>
            <a:ext cx="9393431" cy="4320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5D7C86B-5A8E-46CA-8575-645A89381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147" y="2132012"/>
            <a:ext cx="899565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F8EC7E35-3E78-424E-8B0F-279BEE45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latin typeface="Bahnschrift SemiBold" panose="020B0502040204020203" pitchFamily="34" charset="0"/>
              </a:rPr>
              <a:t>A program bemutatása</a:t>
            </a:r>
          </a:p>
        </p:txBody>
      </p:sp>
      <p:sp>
        <p:nvSpPr>
          <p:cNvPr id="6" name="Tartalom helye 6">
            <a:extLst>
              <a:ext uri="{FF2B5EF4-FFF2-40B4-BE49-F238E27FC236}">
                <a16:creationId xmlns:a16="http://schemas.microsoft.com/office/drawing/2014/main" id="{07F4A270-E134-4577-AAAA-4312B36615C6}"/>
              </a:ext>
            </a:extLst>
          </p:cNvPr>
          <p:cNvSpPr txBox="1">
            <a:spLocks/>
          </p:cNvSpPr>
          <p:nvPr/>
        </p:nvSpPr>
        <p:spPr>
          <a:xfrm>
            <a:off x="838199" y="1842251"/>
            <a:ext cx="843049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latin typeface="Bahnschrift" panose="020B0502040204020203" pitchFamily="34" charset="0"/>
              </a:rPr>
              <a:t>Java nyelvben íródik</a:t>
            </a:r>
          </a:p>
          <a:p>
            <a:r>
              <a:rPr lang="hu-HU">
                <a:latin typeface="Bahnschrift" panose="020B0502040204020203" pitchFamily="34" charset="0"/>
              </a:rPr>
              <a:t>A program képes lesz különböző kategóriák kezelésére</a:t>
            </a:r>
          </a:p>
          <a:p>
            <a:pPr lvl="1"/>
            <a:r>
              <a:rPr lang="hu-HU">
                <a:latin typeface="Bahnschrift" panose="020B0502040204020203" pitchFamily="34" charset="0"/>
              </a:rPr>
              <a:t>Különböző konzolkategóriák</a:t>
            </a:r>
          </a:p>
          <a:p>
            <a:pPr lvl="1"/>
            <a:r>
              <a:rPr lang="hu-HU">
                <a:latin typeface="Bahnschrift" panose="020B0502040204020203" pitchFamily="34" charset="0"/>
              </a:rPr>
              <a:t>Különböző játék kategóriák megkülönböztetése</a:t>
            </a:r>
          </a:p>
          <a:p>
            <a:r>
              <a:rPr lang="hu-HU">
                <a:latin typeface="Bahnschrift" panose="020B0502040204020203" pitchFamily="34" charset="0"/>
              </a:rPr>
              <a:t>Előrendelési lehetőség</a:t>
            </a:r>
          </a:p>
          <a:p>
            <a:r>
              <a:rPr lang="hu-HU">
                <a:latin typeface="Bahnschrift" panose="020B0502040204020203" pitchFamily="34" charset="0"/>
              </a:rPr>
              <a:t>Bankkártyás fizetési lehetőség</a:t>
            </a:r>
          </a:p>
          <a:p>
            <a:r>
              <a:rPr lang="hu-HU">
                <a:latin typeface="Bahnschrift" panose="020B0502040204020203" pitchFamily="34" charset="0"/>
              </a:rPr>
              <a:t>Apple pay/Simple pay lehetőség</a:t>
            </a:r>
          </a:p>
          <a:p>
            <a:endParaRPr lang="hu-HU" dirty="0">
              <a:latin typeface="Bahnschrift SemiBold" panose="020B0502040204020203" pitchFamily="34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64D1D57-4026-4F79-8547-6E0808E966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2" y="2028305"/>
            <a:ext cx="1557888" cy="116841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8FCF3CE-8FCC-4217-95F9-89B908ED2E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296" y="2277688"/>
            <a:ext cx="662750" cy="66469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50A72F3-DF55-4A5E-B3DA-CD09617F8B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889" y="3108828"/>
            <a:ext cx="2066376" cy="371483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3AFDE47-1EC6-459E-AA92-05DBD98D2B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34" y="5057013"/>
            <a:ext cx="1461912" cy="68446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2E4F1B6-841A-4559-835D-00075AC227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28" y="3926351"/>
            <a:ext cx="1029735" cy="79958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C6E7B8F-0A62-44B3-818E-3259CDB0B6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815" y="-119943"/>
            <a:ext cx="2295697" cy="22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589B85-88B9-4BD5-95B8-F08B137B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Bahnschrift SemiBold" panose="020B0502040204020203" pitchFamily="34" charset="0"/>
              </a:rPr>
              <a:t>Megrendelés</a:t>
            </a:r>
            <a:r>
              <a:rPr lang="en-GB" dirty="0">
                <a:latin typeface="Bahnschrift SemiBold" panose="020B0502040204020203" pitchFamily="34" charset="0"/>
              </a:rPr>
              <a:t> I.</a:t>
            </a:r>
            <a:endParaRPr lang="hu-HU" dirty="0">
              <a:latin typeface="Bahnschrift SemiBold" panose="020B0502040204020203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64BCF3-97B6-4F65-B0C3-00AFC313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Bahnschrift SemiBold" panose="020B0502040204020203" pitchFamily="34" charset="0"/>
              </a:rPr>
              <a:t>Első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találkozás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február</a:t>
            </a:r>
            <a:r>
              <a:rPr lang="en-GB" dirty="0">
                <a:latin typeface="Bahnschrift SemiBold" panose="020B0502040204020203" pitchFamily="34" charset="0"/>
              </a:rPr>
              <a:t> 20.-án</a:t>
            </a:r>
          </a:p>
          <a:p>
            <a:r>
              <a:rPr lang="en-GB" dirty="0" err="1">
                <a:latin typeface="Bahnschrift SemiBold" panose="020B0502040204020203" pitchFamily="34" charset="0"/>
              </a:rPr>
              <a:t>Megrendelő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igényeinek</a:t>
            </a:r>
            <a:r>
              <a:rPr lang="en-GB" dirty="0">
                <a:latin typeface="Bahnschrift SemiBold" panose="020B0502040204020203" pitchFamily="34" charset="0"/>
              </a:rPr>
              <a:t> a </a:t>
            </a:r>
            <a:r>
              <a:rPr lang="en-GB" dirty="0" err="1">
                <a:latin typeface="Bahnschrift SemiBold" panose="020B0502040204020203" pitchFamily="34" charset="0"/>
              </a:rPr>
              <a:t>felmérése</a:t>
            </a:r>
            <a:endParaRPr lang="en-GB" dirty="0">
              <a:latin typeface="Bahnschrift SemiBold" panose="020B0502040204020203" pitchFamily="34" charset="0"/>
            </a:endParaRPr>
          </a:p>
          <a:p>
            <a:pPr lvl="1"/>
            <a:r>
              <a:rPr lang="en-GB" dirty="0">
                <a:latin typeface="Bahnschrift SemiBold" panose="020B0502040204020203" pitchFamily="34" charset="0"/>
              </a:rPr>
              <a:t>Modern </a:t>
            </a:r>
            <a:r>
              <a:rPr lang="en-GB" dirty="0" err="1">
                <a:latin typeface="Bahnschrift SemiBold" panose="020B0502040204020203" pitchFamily="34" charset="0"/>
              </a:rPr>
              <a:t>bolti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applikáció</a:t>
            </a:r>
            <a:endParaRPr lang="en-GB" dirty="0">
              <a:latin typeface="Bahnschrift SemiBold" panose="020B0502040204020203" pitchFamily="34" charset="0"/>
            </a:endParaRPr>
          </a:p>
          <a:p>
            <a:pPr lvl="1"/>
            <a:r>
              <a:rPr lang="en-GB" dirty="0" err="1">
                <a:latin typeface="Bahnschrift SemiBold" panose="020B0502040204020203" pitchFamily="34" charset="0"/>
              </a:rPr>
              <a:t>Számlázás</a:t>
            </a:r>
            <a:endParaRPr lang="en-GB" dirty="0">
              <a:latin typeface="Bahnschrift SemiBold" panose="020B0502040204020203" pitchFamily="34" charset="0"/>
            </a:endParaRPr>
          </a:p>
          <a:p>
            <a:pPr lvl="1"/>
            <a:r>
              <a:rPr lang="en-GB" dirty="0" err="1">
                <a:latin typeface="Bahnschrift SemiBold" panose="020B0502040204020203" pitchFamily="34" charset="0"/>
              </a:rPr>
              <a:t>Készpénzes</a:t>
            </a:r>
            <a:r>
              <a:rPr lang="en-GB" dirty="0">
                <a:latin typeface="Bahnschrift SemiBold" panose="020B0502040204020203" pitchFamily="34" charset="0"/>
              </a:rPr>
              <a:t> / </a:t>
            </a:r>
            <a:r>
              <a:rPr lang="en-GB" dirty="0" err="1">
                <a:latin typeface="Bahnschrift SemiBold" panose="020B0502040204020203" pitchFamily="34" charset="0"/>
              </a:rPr>
              <a:t>kártyás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fizetés</a:t>
            </a:r>
            <a:endParaRPr lang="en-GB" dirty="0">
              <a:latin typeface="Bahnschrift SemiBold" panose="020B0502040204020203" pitchFamily="34" charset="0"/>
            </a:endParaRPr>
          </a:p>
          <a:p>
            <a:pPr lvl="1"/>
            <a:r>
              <a:rPr lang="en-GB" dirty="0">
                <a:latin typeface="Bahnschrift SemiBold" panose="020B0502040204020203" pitchFamily="34" charset="0"/>
              </a:rPr>
              <a:t>24/7 </a:t>
            </a:r>
            <a:r>
              <a:rPr lang="en-GB" dirty="0" err="1">
                <a:latin typeface="Bahnschrift SemiBold" panose="020B0502040204020203" pitchFamily="34" charset="0"/>
              </a:rPr>
              <a:t>rendelkezésre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állás</a:t>
            </a:r>
            <a:endParaRPr lang="en-GB" dirty="0">
              <a:latin typeface="Bahnschrift SemiBold" panose="020B0502040204020203" pitchFamily="34" charset="0"/>
            </a:endParaRPr>
          </a:p>
          <a:p>
            <a:pPr lvl="1"/>
            <a:r>
              <a:rPr lang="en-GB" dirty="0" err="1">
                <a:latin typeface="Bahnschrift SemiBold" panose="020B0502040204020203" pitchFamily="34" charset="0"/>
              </a:rPr>
              <a:t>Egyszerű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kezelhetőség</a:t>
            </a:r>
            <a:endParaRPr lang="en-GB" dirty="0">
              <a:latin typeface="Bahnschrift SemiBold" panose="020B0502040204020203" pitchFamily="34" charset="0"/>
            </a:endParaRPr>
          </a:p>
          <a:p>
            <a:r>
              <a:rPr lang="en-GB" dirty="0" err="1">
                <a:latin typeface="Bahnschrift SemiBold" panose="020B0502040204020203" pitchFamily="34" charset="0"/>
              </a:rPr>
              <a:t>Előzetes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árajánlat</a:t>
            </a:r>
            <a:endParaRPr lang="en-GB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9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6DF624-026A-4A55-B636-7E3E7E02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Bahnschrift SemiBold" panose="020B0502040204020203" pitchFamily="34" charset="0"/>
              </a:rPr>
              <a:t>Megrendelés</a:t>
            </a:r>
            <a:r>
              <a:rPr lang="en-GB" dirty="0">
                <a:latin typeface="Bahnschrift SemiBold" panose="020B0502040204020203" pitchFamily="34" charset="0"/>
              </a:rPr>
              <a:t> II.</a:t>
            </a:r>
            <a:endParaRPr lang="hu-HU" dirty="0">
              <a:latin typeface="Bahnschrift SemiBold" panose="020B0502040204020203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AABDD-93AA-4D0A-9B36-F963756F7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Bahnschrift SemiBold" panose="020B0502040204020203" pitchFamily="34" charset="0"/>
              </a:rPr>
              <a:t>Második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találkozás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február</a:t>
            </a:r>
            <a:r>
              <a:rPr lang="en-GB" dirty="0">
                <a:latin typeface="Bahnschrift SemiBold" panose="020B0502040204020203" pitchFamily="34" charset="0"/>
              </a:rPr>
              <a:t> 29.-én</a:t>
            </a:r>
          </a:p>
          <a:p>
            <a:r>
              <a:rPr lang="en-GB" dirty="0" err="1">
                <a:latin typeface="Bahnschrift SemiBold" panose="020B0502040204020203" pitchFamily="34" charset="0"/>
              </a:rPr>
              <a:t>Saját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elképzelések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prezentálása</a:t>
            </a:r>
            <a:r>
              <a:rPr lang="en-GB" dirty="0">
                <a:latin typeface="Bahnschrift SemiBold" panose="020B0502040204020203" pitchFamily="34" charset="0"/>
              </a:rPr>
              <a:t>, </a:t>
            </a:r>
            <a:r>
              <a:rPr lang="en-GB" dirty="0" err="1">
                <a:latin typeface="Bahnschrift SemiBold" panose="020B0502040204020203" pitchFamily="34" charset="0"/>
              </a:rPr>
              <a:t>új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ötletek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összeegyezetése</a:t>
            </a:r>
            <a:endParaRPr lang="en-GB" dirty="0">
              <a:latin typeface="Bahnschrift SemiBold" panose="020B0502040204020203" pitchFamily="34" charset="0"/>
            </a:endParaRPr>
          </a:p>
          <a:p>
            <a:r>
              <a:rPr lang="en-GB" dirty="0" err="1">
                <a:latin typeface="Bahnschrift SemiBold" panose="020B0502040204020203" pitchFamily="34" charset="0"/>
              </a:rPr>
              <a:t>Kérdések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tisztázása</a:t>
            </a:r>
            <a:endParaRPr lang="en-GB" dirty="0">
              <a:latin typeface="Bahnschrift SemiBold" panose="020B0502040204020203" pitchFamily="34" charset="0"/>
            </a:endParaRPr>
          </a:p>
          <a:p>
            <a:r>
              <a:rPr lang="en-GB" dirty="0" err="1">
                <a:latin typeface="Bahnschrift SemiBold" panose="020B0502040204020203" pitchFamily="34" charset="0"/>
              </a:rPr>
              <a:t>Költség</a:t>
            </a:r>
            <a:r>
              <a:rPr lang="en-GB" dirty="0">
                <a:latin typeface="Bahnschrift SemiBold" panose="020B0502040204020203" pitchFamily="34" charset="0"/>
              </a:rPr>
              <a:t>-, </a:t>
            </a:r>
            <a:r>
              <a:rPr lang="en-GB" dirty="0" err="1">
                <a:latin typeface="Bahnschrift SemiBold" panose="020B0502040204020203" pitchFamily="34" charset="0"/>
              </a:rPr>
              <a:t>idő</a:t>
            </a:r>
            <a:r>
              <a:rPr lang="en-GB" dirty="0">
                <a:latin typeface="Bahnschrift SemiBold" panose="020B0502040204020203" pitchFamily="34" charset="0"/>
              </a:rPr>
              <a:t>-, </a:t>
            </a:r>
            <a:r>
              <a:rPr lang="en-GB" dirty="0" err="1">
                <a:latin typeface="Bahnschrift SemiBold" panose="020B0502040204020203" pitchFamily="34" charset="0"/>
              </a:rPr>
              <a:t>és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látványterv</a:t>
            </a:r>
            <a:endParaRPr lang="en-GB" dirty="0">
              <a:latin typeface="Bahnschrift SemiBold" panose="020B0502040204020203" pitchFamily="34" charset="0"/>
            </a:endParaRPr>
          </a:p>
          <a:p>
            <a:pPr lvl="1"/>
            <a:r>
              <a:rPr lang="en-GB" dirty="0">
                <a:latin typeface="Bahnschrift SemiBold" panose="020B0502040204020203" pitchFamily="34" charset="0"/>
              </a:rPr>
              <a:t>3 </a:t>
            </a:r>
            <a:r>
              <a:rPr lang="en-GB" dirty="0" err="1">
                <a:latin typeface="Bahnschrift SemiBold" panose="020B0502040204020203" pitchFamily="34" charset="0"/>
              </a:rPr>
              <a:t>hónap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</a:rPr>
              <a:t>múlva</a:t>
            </a:r>
            <a:endParaRPr lang="en-GB" dirty="0">
              <a:latin typeface="Bahnschrift SemiBold" panose="020B0502040204020203" pitchFamily="34" charset="0"/>
            </a:endParaRPr>
          </a:p>
          <a:p>
            <a:pPr lvl="1"/>
            <a:r>
              <a:rPr lang="en-GB" dirty="0">
                <a:latin typeface="Bahnschrift SemiBold" panose="020B0502040204020203" pitchFamily="34" charset="0"/>
              </a:rPr>
              <a:t>800.000 Ft</a:t>
            </a:r>
          </a:p>
          <a:p>
            <a:endParaRPr lang="en-GB" dirty="0">
              <a:latin typeface="Bahnschrift SemiBold" panose="020B0502040204020203" pitchFamily="34" charset="0"/>
            </a:endParaRPr>
          </a:p>
          <a:p>
            <a:r>
              <a:rPr lang="en-GB" dirty="0" err="1">
                <a:latin typeface="Bahnschrift SemiBold" panose="020B0502040204020203" pitchFamily="34" charset="0"/>
              </a:rPr>
              <a:t>Teljes</a:t>
            </a:r>
            <a:r>
              <a:rPr lang="en-GB" dirty="0">
                <a:latin typeface="Bahnschrift SemiBold" panose="020B0502040204020203" pitchFamily="34" charset="0"/>
              </a:rPr>
              <a:t> </a:t>
            </a:r>
            <a:r>
              <a:rPr lang="en-GB" dirty="0" err="1">
                <a:latin typeface="Bahnschrift SemiBol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Jegyzőkönyv</a:t>
            </a:r>
            <a:endParaRPr lang="en-GB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55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485219-0BFD-4747-A039-7D1FE8E8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Bahnschrift SemiBold" panose="020B0502040204020203" pitchFamily="34" charset="0"/>
              </a:rPr>
              <a:t>Látványterv</a:t>
            </a:r>
            <a:endParaRPr lang="hu-HU" dirty="0">
              <a:latin typeface="Bahnschrift SemiBold" panose="020B0502040204020203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BEE0B1E-169C-4E94-940D-2C64F6D9EF9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3" t="5959" r="32634" b="10505"/>
          <a:stretch/>
        </p:blipFill>
        <p:spPr bwMode="auto">
          <a:xfrm>
            <a:off x="2074662" y="1712120"/>
            <a:ext cx="8042676" cy="43251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B71A7EBC-B84C-4454-9064-5E930CA02EF5}"/>
              </a:ext>
            </a:extLst>
          </p:cNvPr>
          <p:cNvSpPr txBox="1"/>
          <p:nvPr/>
        </p:nvSpPr>
        <p:spPr>
          <a:xfrm>
            <a:off x="9505900" y="5831125"/>
            <a:ext cx="6703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/>
              <a:t>*paint forever*</a:t>
            </a:r>
            <a:endParaRPr lang="hu-HU" sz="600" dirty="0"/>
          </a:p>
        </p:txBody>
      </p:sp>
    </p:spTree>
    <p:extLst>
      <p:ext uri="{BB962C8B-B14F-4D97-AF65-F5344CB8AC3E}">
        <p14:creationId xmlns:p14="http://schemas.microsoft.com/office/powerpoint/2010/main" val="298556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D50A02-37CB-47BD-8253-1FD6C59D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>
                <a:latin typeface="Bahnschrift SemiBol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Munka</a:t>
            </a:r>
            <a:r>
              <a:rPr lang="en-GB" u="sng" dirty="0">
                <a:latin typeface="Bahnschrift SemiBol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 err="1">
                <a:latin typeface="Bahnschrift SemiBol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megosztás</a:t>
            </a:r>
            <a:endParaRPr lang="hu-HU" u="sng" dirty="0">
              <a:latin typeface="Bahnschrift SemiBold" panose="020B0502040204020203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1555AAC-7BD3-46FC-8EB2-FC51F9F37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8301"/>
            <a:ext cx="12192000" cy="27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7967F2-48F0-4E65-804F-0AF86B30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Objektum</a:t>
            </a:r>
            <a:r>
              <a:rPr lang="en-US" dirty="0">
                <a:latin typeface="Bahnschrift SemiBold" panose="020B0502040204020203" pitchFamily="34" charset="0"/>
              </a:rPr>
              <a:t> diagram</a:t>
            </a:r>
            <a:endParaRPr lang="hu-HU" dirty="0">
              <a:latin typeface="Bahnschrift SemiBold" panose="020B0502040204020203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2938330-4E79-42F7-BFF0-CD4768948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1476692"/>
            <a:ext cx="9002381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9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171</Words>
  <Application>Microsoft Office PowerPoint</Application>
  <PresentationFormat>Szélesvásznú</PresentationFormat>
  <Paragraphs>46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Bahnschrift</vt:lpstr>
      <vt:lpstr>Bahnschrift SemiBold</vt:lpstr>
      <vt:lpstr>Calibri</vt:lpstr>
      <vt:lpstr>Calibri Light</vt:lpstr>
      <vt:lpstr>Office-téma</vt:lpstr>
      <vt:lpstr>PowerPoint-bemutató</vt:lpstr>
      <vt:lpstr>Rólunk</vt:lpstr>
      <vt:lpstr>Csapatunk weboldala</vt:lpstr>
      <vt:lpstr>A program bemutatása</vt:lpstr>
      <vt:lpstr>Megrendelés I.</vt:lpstr>
      <vt:lpstr>Megrendelés II.</vt:lpstr>
      <vt:lpstr>Látványterv</vt:lpstr>
      <vt:lpstr>Munka megosztás</vt:lpstr>
      <vt:lpstr>Objektum diagram</vt:lpstr>
      <vt:lpstr>Kommunikációs diagram</vt:lpstr>
      <vt:lpstr>Sequence diagram</vt:lpstr>
      <vt:lpstr>Use-case diagram</vt:lpstr>
      <vt:lpstr>Rövid bemutató a programról …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It's not a bug, it's a feature bemutató</dc:title>
  <dc:creator>Gergő Kiss</dc:creator>
  <cp:lastModifiedBy>Gergő Kiss</cp:lastModifiedBy>
  <cp:revision>20</cp:revision>
  <dcterms:created xsi:type="dcterms:W3CDTF">2020-05-10T09:17:22Z</dcterms:created>
  <dcterms:modified xsi:type="dcterms:W3CDTF">2020-05-12T08:19:39Z</dcterms:modified>
</cp:coreProperties>
</file>