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"/>
  </p:notes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E0F"/>
    <a:srgbClr val="FF6600"/>
    <a:srgbClr val="FFB5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557217-F6A8-4D7F-BE65-83BF420A5EC6}" type="datetimeFigureOut">
              <a:rPr lang="hu-HU" smtClean="0"/>
              <a:t>2020. 02. 25.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D3C9AA-AB7D-43A3-8705-B5D22841199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09617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31990-E3C7-455F-886F-8C6425F15057}" type="datetime1">
              <a:rPr lang="hu-HU" smtClean="0"/>
              <a:t>2020. 02. 25.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B5BCF-A545-4CD7-86FD-E7AC3CA7AFE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98321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9961C-0D3E-4CE6-9945-1789BB4BE7F5}" type="datetime1">
              <a:rPr lang="hu-HU" smtClean="0"/>
              <a:t>2020. 02. 25.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B5BCF-A545-4CD7-86FD-E7AC3CA7AFE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87153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3E684-1DEA-4227-BBFA-DFA78A1D8650}" type="datetime1">
              <a:rPr lang="hu-HU" smtClean="0"/>
              <a:t>2020. 02. 25.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B5BCF-A545-4CD7-86FD-E7AC3CA7AFE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13642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0B2C8-C348-41D5-810E-A659566A4A9A}" type="datetime1">
              <a:rPr lang="hu-HU" smtClean="0"/>
              <a:t>2020. 02. 25.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B5BCF-A545-4CD7-86FD-E7AC3CA7AFE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01319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BA48F-C9C7-4E1C-8EA8-B0420EE879DF}" type="datetime1">
              <a:rPr lang="hu-HU" smtClean="0"/>
              <a:t>2020. 02. 25.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B5BCF-A545-4CD7-86FD-E7AC3CA7AFE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47668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F15DE-512A-4698-B2DB-A5DF1F6CF6A1}" type="datetime1">
              <a:rPr lang="hu-HU" smtClean="0"/>
              <a:t>2020. 02. 25.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B5BCF-A545-4CD7-86FD-E7AC3CA7AFE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2963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D339E-D73B-456C-A06A-7F7BAA6747E8}" type="datetime1">
              <a:rPr lang="hu-HU" smtClean="0"/>
              <a:t>2020. 02. 25.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B5BCF-A545-4CD7-86FD-E7AC3CA7AFE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08557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858BD-76DC-44DA-ACBB-0A662EB3EBAC}" type="datetime1">
              <a:rPr lang="hu-HU" smtClean="0"/>
              <a:t>2020. 02. 25.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B5BCF-A545-4CD7-86FD-E7AC3CA7AFE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02339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29A21-5625-48CF-8141-53434A91BAEF}" type="datetime1">
              <a:rPr lang="hu-HU" smtClean="0"/>
              <a:t>2020. 02. 25.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B5BCF-A545-4CD7-86FD-E7AC3CA7AFE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81508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F645-0ABB-41B7-B0D8-604E514EB80C}" type="datetime1">
              <a:rPr lang="hu-HU" smtClean="0"/>
              <a:t>2020. 02. 25.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B5BCF-A545-4CD7-86FD-E7AC3CA7AFE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39045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941C8-7640-476F-B4C8-7CCC297437FF}" type="datetime1">
              <a:rPr lang="hu-HU" smtClean="0"/>
              <a:t>2020. 02. 25.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B5BCF-A545-4CD7-86FD-E7AC3CA7AFE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54873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74000">
              <a:schemeClr val="bg1">
                <a:lumMod val="50000"/>
              </a:schemeClr>
            </a:gs>
            <a:gs pos="83000">
              <a:schemeClr val="bg1">
                <a:lumMod val="50000"/>
              </a:schemeClr>
            </a:gs>
            <a:gs pos="100000">
              <a:schemeClr val="bg1">
                <a:lumMod val="5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C8CB0B-A257-4005-862E-5459E9A2E24F}" type="datetime1">
              <a:rPr lang="hu-HU" smtClean="0"/>
              <a:t>2020. 02. 25.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EB5BCF-A545-4CD7-86FD-E7AC3CA7AFE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22397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Kép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5534" y="-1454727"/>
            <a:ext cx="7739149" cy="7739149"/>
          </a:xfrm>
          <a:prstGeom prst="rect">
            <a:avLst/>
          </a:prstGeom>
        </p:spPr>
      </p:pic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98814" y="3841871"/>
            <a:ext cx="9290858" cy="1655762"/>
          </a:xfrm>
        </p:spPr>
        <p:txBody>
          <a:bodyPr>
            <a:normAutofit/>
          </a:bodyPr>
          <a:lstStyle/>
          <a:p>
            <a:r>
              <a:rPr lang="hu-HU" sz="3200" dirty="0">
                <a:latin typeface="Bahnschrift SemiBold" panose="020B0502040204020203" pitchFamily="34" charset="0"/>
              </a:rPr>
              <a:t>C</a:t>
            </a:r>
            <a:r>
              <a:rPr lang="en-US" sz="3200" dirty="0" err="1">
                <a:latin typeface="Bahnschrift SemiBold" panose="020B0502040204020203" pitchFamily="34" charset="0"/>
              </a:rPr>
              <a:t>onsumer</a:t>
            </a:r>
            <a:r>
              <a:rPr lang="en-US" sz="3200" dirty="0">
                <a:latin typeface="Bahnschrift SemiBold" panose="020B0502040204020203" pitchFamily="34" charset="0"/>
              </a:rPr>
              <a:t> electronics </a:t>
            </a:r>
            <a:endParaRPr lang="hu-HU" sz="3200" dirty="0">
              <a:latin typeface="Bahnschrift SemiBold" panose="020B0502040204020203" pitchFamily="34" charset="0"/>
            </a:endParaRPr>
          </a:p>
          <a:p>
            <a:r>
              <a:rPr lang="hu-HU" sz="3200" dirty="0">
                <a:latin typeface="Bahnschrift SemiBold" panose="020B0502040204020203" pitchFamily="34" charset="0"/>
              </a:rPr>
              <a:t>G</a:t>
            </a:r>
            <a:r>
              <a:rPr lang="en-US" sz="3200" dirty="0" err="1">
                <a:latin typeface="Bahnschrift SemiBold" panose="020B0502040204020203" pitchFamily="34" charset="0"/>
              </a:rPr>
              <a:t>aming</a:t>
            </a:r>
            <a:r>
              <a:rPr lang="en-US" sz="3200" dirty="0">
                <a:latin typeface="Bahnschrift SemiBold" panose="020B0502040204020203" pitchFamily="34" charset="0"/>
              </a:rPr>
              <a:t> merchandise retailer</a:t>
            </a:r>
            <a:endParaRPr lang="hu-HU" sz="3200" dirty="0">
              <a:latin typeface="Bahnschrift SemiBold" panose="020B0502040204020203" pitchFamily="34" charset="0"/>
            </a:endParaRPr>
          </a:p>
        </p:txBody>
      </p:sp>
      <p:sp>
        <p:nvSpPr>
          <p:cNvPr id="7" name="Szövegdoboz 6"/>
          <p:cNvSpPr txBox="1"/>
          <p:nvPr/>
        </p:nvSpPr>
        <p:spPr>
          <a:xfrm>
            <a:off x="8254539" y="6399856"/>
            <a:ext cx="37739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>
                <a:solidFill>
                  <a:srgbClr val="FF7E0F"/>
                </a:solidFill>
                <a:latin typeface="Bahnschrift SemiBold" panose="020B0502040204020203" pitchFamily="34" charset="0"/>
              </a:rPr>
              <a:t>Made </a:t>
            </a:r>
            <a:r>
              <a:rPr lang="hu-HU" sz="1600" dirty="0" err="1">
                <a:solidFill>
                  <a:srgbClr val="FF7E0F"/>
                </a:solidFill>
                <a:latin typeface="Bahnschrift SemiBold" panose="020B0502040204020203" pitchFamily="34" charset="0"/>
              </a:rPr>
              <a:t>by</a:t>
            </a:r>
            <a:r>
              <a:rPr lang="hu-HU" sz="1600" dirty="0">
                <a:solidFill>
                  <a:srgbClr val="FF7E0F"/>
                </a:solidFill>
                <a:latin typeface="Bahnschrift SemiBold" panose="020B0502040204020203" pitchFamily="34" charset="0"/>
              </a:rPr>
              <a:t>: </a:t>
            </a:r>
            <a:r>
              <a:rPr lang="hu-HU" sz="1600" dirty="0" err="1">
                <a:solidFill>
                  <a:srgbClr val="FF7E0F"/>
                </a:solidFill>
                <a:latin typeface="Bahnschrift SemiBold" panose="020B0502040204020203" pitchFamily="34" charset="0"/>
              </a:rPr>
              <a:t>It’s</a:t>
            </a:r>
            <a:r>
              <a:rPr lang="hu-HU" sz="1600" dirty="0">
                <a:solidFill>
                  <a:srgbClr val="FF7E0F"/>
                </a:solidFill>
                <a:latin typeface="Bahnschrift SemiBold" panose="020B0502040204020203" pitchFamily="34" charset="0"/>
              </a:rPr>
              <a:t> </a:t>
            </a:r>
            <a:r>
              <a:rPr lang="hu-HU" sz="1600" dirty="0" err="1">
                <a:solidFill>
                  <a:srgbClr val="FF7E0F"/>
                </a:solidFill>
                <a:latin typeface="Bahnschrift SemiBold" panose="020B0502040204020203" pitchFamily="34" charset="0"/>
              </a:rPr>
              <a:t>not</a:t>
            </a:r>
            <a:r>
              <a:rPr lang="hu-HU" sz="1600" dirty="0">
                <a:solidFill>
                  <a:srgbClr val="FF7E0F"/>
                </a:solidFill>
                <a:latin typeface="Bahnschrift SemiBold" panose="020B0502040204020203" pitchFamily="34" charset="0"/>
              </a:rPr>
              <a:t> </a:t>
            </a:r>
            <a:r>
              <a:rPr lang="hu-HU" sz="1600" dirty="0" err="1">
                <a:solidFill>
                  <a:srgbClr val="FF7E0F"/>
                </a:solidFill>
                <a:latin typeface="Bahnschrift SemiBold" panose="020B0502040204020203" pitchFamily="34" charset="0"/>
              </a:rPr>
              <a:t>bug</a:t>
            </a:r>
            <a:r>
              <a:rPr lang="hu-HU" sz="1600" dirty="0">
                <a:solidFill>
                  <a:srgbClr val="FF7E0F"/>
                </a:solidFill>
                <a:latin typeface="Bahnschrift SemiBold" panose="020B0502040204020203" pitchFamily="34" charset="0"/>
              </a:rPr>
              <a:t> </a:t>
            </a:r>
            <a:r>
              <a:rPr lang="hu-HU" sz="1600" dirty="0" err="1">
                <a:solidFill>
                  <a:srgbClr val="FF7E0F"/>
                </a:solidFill>
                <a:latin typeface="Bahnschrift SemiBold" panose="020B0502040204020203" pitchFamily="34" charset="0"/>
              </a:rPr>
              <a:t>It’s</a:t>
            </a:r>
            <a:r>
              <a:rPr lang="hu-HU" sz="1600" dirty="0">
                <a:solidFill>
                  <a:srgbClr val="FF7E0F"/>
                </a:solidFill>
                <a:latin typeface="Bahnschrift SemiBold" panose="020B0502040204020203" pitchFamily="34" charset="0"/>
              </a:rPr>
              <a:t> </a:t>
            </a:r>
            <a:r>
              <a:rPr lang="hu-HU" sz="1600" dirty="0" err="1">
                <a:solidFill>
                  <a:srgbClr val="FF7E0F"/>
                </a:solidFill>
                <a:latin typeface="Bahnschrift SemiBold" panose="020B0502040204020203" pitchFamily="34" charset="0"/>
              </a:rPr>
              <a:t>feature’s</a:t>
            </a:r>
            <a:r>
              <a:rPr lang="hu-HU" sz="1600" dirty="0">
                <a:solidFill>
                  <a:srgbClr val="FF7E0F"/>
                </a:solidFill>
                <a:latin typeface="Bahnschrift SemiBold" panose="020B0502040204020203" pitchFamily="34" charset="0"/>
              </a:rPr>
              <a:t> </a:t>
            </a:r>
            <a:r>
              <a:rPr lang="hu-HU" sz="1600" dirty="0" err="1">
                <a:solidFill>
                  <a:srgbClr val="FF7E0F"/>
                </a:solidFill>
                <a:latin typeface="Bahnschrift SemiBold" panose="020B0502040204020203" pitchFamily="34" charset="0"/>
              </a:rPr>
              <a:t>crew</a:t>
            </a:r>
            <a:endParaRPr lang="hu-HU" sz="1600" dirty="0">
              <a:solidFill>
                <a:srgbClr val="FF7E0F"/>
              </a:solidFill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2609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latin typeface="Bahnschrift SemiBold" panose="020B0502040204020203" pitchFamily="34" charset="0"/>
              </a:rPr>
              <a:t>Rólunk</a:t>
            </a:r>
          </a:p>
        </p:txBody>
      </p:sp>
      <p:sp>
        <p:nvSpPr>
          <p:cNvPr id="5" name="Tartalom helye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>
                <a:latin typeface="Bahnschrift" panose="020B0502040204020203" pitchFamily="34" charset="0"/>
              </a:rPr>
              <a:t>Több évtizedes szakmai tapasztalat játékeladás/programozás terén</a:t>
            </a:r>
          </a:p>
          <a:p>
            <a:r>
              <a:rPr lang="hu-HU" dirty="0">
                <a:latin typeface="Bahnschrift" panose="020B0502040204020203" pitchFamily="34" charset="0"/>
              </a:rPr>
              <a:t> Hobbink a Gameing</a:t>
            </a:r>
          </a:p>
          <a:p>
            <a:r>
              <a:rPr lang="hu-HU" dirty="0">
                <a:latin typeface="Bahnschrift" panose="020B0502040204020203" pitchFamily="34" charset="0"/>
              </a:rPr>
              <a:t>Csapatunk tagjai:</a:t>
            </a:r>
          </a:p>
          <a:p>
            <a:pPr lvl="1"/>
            <a:r>
              <a:rPr lang="hu-HU" dirty="0">
                <a:latin typeface="Bahnschrift" panose="020B0502040204020203" pitchFamily="34" charset="0"/>
              </a:rPr>
              <a:t>Kiss Viktor – </a:t>
            </a:r>
            <a:r>
              <a:rPr lang="hu-HU">
                <a:latin typeface="Bahnschrift" panose="020B0502040204020203" pitchFamily="34" charset="0"/>
              </a:rPr>
              <a:t>Programtervező főkoordinátor</a:t>
            </a:r>
            <a:endParaRPr lang="hu-HU" dirty="0">
              <a:latin typeface="Bahnschrift" panose="020B0502040204020203" pitchFamily="34" charset="0"/>
            </a:endParaRPr>
          </a:p>
          <a:p>
            <a:pPr lvl="1"/>
            <a:r>
              <a:rPr lang="hu-HU" dirty="0">
                <a:latin typeface="Bahnschrift" panose="020B0502040204020203" pitchFamily="34" charset="0"/>
              </a:rPr>
              <a:t>Haluska Máté – Grafikus </a:t>
            </a:r>
            <a:r>
              <a:rPr lang="hu-HU" dirty="0" err="1">
                <a:latin typeface="Bahnschrift" panose="020B0502040204020203" pitchFamily="34" charset="0"/>
              </a:rPr>
              <a:t>designer</a:t>
            </a:r>
            <a:r>
              <a:rPr lang="hu-HU" dirty="0">
                <a:latin typeface="Bahnschrift" panose="020B0502040204020203" pitchFamily="34" charset="0"/>
              </a:rPr>
              <a:t>/Project </a:t>
            </a:r>
            <a:r>
              <a:rPr lang="hu-HU" dirty="0" err="1">
                <a:latin typeface="Bahnschrift" panose="020B0502040204020203" pitchFamily="34" charset="0"/>
              </a:rPr>
              <a:t>manager</a:t>
            </a:r>
            <a:endParaRPr lang="hu-HU" dirty="0">
              <a:latin typeface="Bahnschrift" panose="020B0502040204020203" pitchFamily="34" charset="0"/>
            </a:endParaRPr>
          </a:p>
          <a:p>
            <a:pPr lvl="1"/>
            <a:r>
              <a:rPr lang="hu-HU" dirty="0">
                <a:latin typeface="Bahnschrift" panose="020B0502040204020203" pitchFamily="34" charset="0"/>
              </a:rPr>
              <a:t>Kiss Gergő – Programtervező/Webshop tervező</a:t>
            </a:r>
          </a:p>
          <a:p>
            <a:endParaRPr lang="hu-HU" dirty="0">
              <a:latin typeface="Bahnschrift" panose="020B0502040204020203" pitchFamily="34" charset="0"/>
            </a:endParaRPr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9815" y="-119943"/>
            <a:ext cx="2295697" cy="2295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073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latin typeface="Bahnschrift SemiBold" panose="020B0502040204020203" pitchFamily="34" charset="0"/>
              </a:rPr>
              <a:t>A program bemutatása</a:t>
            </a:r>
          </a:p>
        </p:txBody>
      </p:sp>
      <p:pic>
        <p:nvPicPr>
          <p:cNvPr id="4" name="Tartalom helye 3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5468" y="-245529"/>
            <a:ext cx="2523217" cy="2523217"/>
          </a:xfrm>
        </p:spPr>
      </p:pic>
      <p:sp>
        <p:nvSpPr>
          <p:cNvPr id="7" name="Tartalom helye 6"/>
          <p:cNvSpPr>
            <a:spLocks noGrp="1"/>
          </p:cNvSpPr>
          <p:nvPr>
            <p:ph sz="half" idx="2"/>
          </p:nvPr>
        </p:nvSpPr>
        <p:spPr>
          <a:xfrm>
            <a:off x="838199" y="1842251"/>
            <a:ext cx="8430491" cy="4351338"/>
          </a:xfrm>
        </p:spPr>
        <p:txBody>
          <a:bodyPr/>
          <a:lstStyle/>
          <a:p>
            <a:r>
              <a:rPr lang="hu-HU" dirty="0">
                <a:latin typeface="Bahnschrift" panose="020B0502040204020203" pitchFamily="34" charset="0"/>
              </a:rPr>
              <a:t>Java nyelvben íródik</a:t>
            </a:r>
          </a:p>
          <a:p>
            <a:r>
              <a:rPr lang="hu-HU" dirty="0">
                <a:latin typeface="Bahnschrift" panose="020B0502040204020203" pitchFamily="34" charset="0"/>
              </a:rPr>
              <a:t>A program képes lesz különböző kategóriák kezelésére</a:t>
            </a:r>
          </a:p>
          <a:p>
            <a:pPr lvl="1"/>
            <a:r>
              <a:rPr lang="hu-HU" dirty="0">
                <a:latin typeface="Bahnschrift" panose="020B0502040204020203" pitchFamily="34" charset="0"/>
              </a:rPr>
              <a:t>Különböző konzolkategóriák</a:t>
            </a:r>
          </a:p>
          <a:p>
            <a:pPr lvl="1"/>
            <a:r>
              <a:rPr lang="hu-HU" dirty="0">
                <a:latin typeface="Bahnschrift" panose="020B0502040204020203" pitchFamily="34" charset="0"/>
              </a:rPr>
              <a:t>Különböző játék kategóriák megkülönböztetése</a:t>
            </a:r>
          </a:p>
          <a:p>
            <a:r>
              <a:rPr lang="hu-HU" dirty="0">
                <a:latin typeface="Bahnschrift" panose="020B0502040204020203" pitchFamily="34" charset="0"/>
              </a:rPr>
              <a:t>Előrendelési lehetőség</a:t>
            </a:r>
          </a:p>
          <a:p>
            <a:r>
              <a:rPr lang="hu-HU" dirty="0">
                <a:latin typeface="Bahnschrift" panose="020B0502040204020203" pitchFamily="34" charset="0"/>
              </a:rPr>
              <a:t>Bankkártyás fizetési lehetőség</a:t>
            </a:r>
          </a:p>
          <a:p>
            <a:r>
              <a:rPr lang="hu-HU" dirty="0">
                <a:latin typeface="Bahnschrift" panose="020B0502040204020203" pitchFamily="34" charset="0"/>
              </a:rPr>
              <a:t>Apple </a:t>
            </a:r>
            <a:r>
              <a:rPr lang="hu-HU" dirty="0" err="1">
                <a:latin typeface="Bahnschrift" panose="020B0502040204020203" pitchFamily="34" charset="0"/>
              </a:rPr>
              <a:t>pay</a:t>
            </a:r>
            <a:r>
              <a:rPr lang="hu-HU" dirty="0">
                <a:latin typeface="Bahnschrift" panose="020B0502040204020203" pitchFamily="34" charset="0"/>
              </a:rPr>
              <a:t>/</a:t>
            </a:r>
            <a:r>
              <a:rPr lang="hu-HU" dirty="0" err="1">
                <a:latin typeface="Bahnschrift" panose="020B0502040204020203" pitchFamily="34" charset="0"/>
              </a:rPr>
              <a:t>Simple</a:t>
            </a:r>
            <a:r>
              <a:rPr lang="hu-HU" dirty="0">
                <a:latin typeface="Bahnschrift" panose="020B0502040204020203" pitchFamily="34" charset="0"/>
              </a:rPr>
              <a:t> </a:t>
            </a:r>
            <a:r>
              <a:rPr lang="hu-HU" dirty="0" err="1">
                <a:latin typeface="Bahnschrift" panose="020B0502040204020203" pitchFamily="34" charset="0"/>
              </a:rPr>
              <a:t>pay</a:t>
            </a:r>
            <a:r>
              <a:rPr lang="hu-HU" dirty="0">
                <a:latin typeface="Bahnschrift" panose="020B0502040204020203" pitchFamily="34" charset="0"/>
              </a:rPr>
              <a:t> lehetőség</a:t>
            </a:r>
          </a:p>
          <a:p>
            <a:endParaRPr lang="hu-HU" dirty="0">
              <a:latin typeface="Bahnschrift SemiBold" panose="020B0502040204020203" pitchFamily="34" charset="0"/>
            </a:endParaRPr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0562" y="2028305"/>
            <a:ext cx="1557888" cy="1168416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9296" y="2277688"/>
            <a:ext cx="662750" cy="664697"/>
          </a:xfrm>
          <a:prstGeom prst="rect">
            <a:avLst/>
          </a:prstGeom>
        </p:spPr>
      </p:pic>
      <p:pic>
        <p:nvPicPr>
          <p:cNvPr id="8" name="Kép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7889" y="3108828"/>
            <a:ext cx="2066376" cy="371483"/>
          </a:xfrm>
          <a:prstGeom prst="rect">
            <a:avLst/>
          </a:prstGeom>
        </p:spPr>
      </p:pic>
      <p:pic>
        <p:nvPicPr>
          <p:cNvPr id="10" name="Kép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0134" y="5057013"/>
            <a:ext cx="1461912" cy="684467"/>
          </a:xfrm>
          <a:prstGeom prst="rect">
            <a:avLst/>
          </a:prstGeom>
        </p:spPr>
      </p:pic>
      <p:pic>
        <p:nvPicPr>
          <p:cNvPr id="11" name="Kép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4428" y="3926351"/>
            <a:ext cx="1029735" cy="799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242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8200" y="1096645"/>
            <a:ext cx="10515600" cy="1325563"/>
          </a:xfrm>
        </p:spPr>
        <p:txBody>
          <a:bodyPr/>
          <a:lstStyle/>
          <a:p>
            <a:pPr algn="ctr"/>
            <a:r>
              <a:rPr lang="hu-HU" dirty="0">
                <a:latin typeface="Bahnschrift SemiBold" panose="020B0502040204020203" pitchFamily="34" charset="0"/>
              </a:rPr>
              <a:t>Köszönjük a figyelmet!</a:t>
            </a:r>
          </a:p>
        </p:txBody>
      </p:sp>
      <p:pic>
        <p:nvPicPr>
          <p:cNvPr id="6" name="Tartalom helye 5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331" y="1825625"/>
            <a:ext cx="4351338" cy="4351338"/>
          </a:xfrm>
        </p:spPr>
      </p:pic>
      <p:pic>
        <p:nvPicPr>
          <p:cNvPr id="9" name="Tartalom helye 8"/>
          <p:cNvPicPr>
            <a:picLocks noGrp="1" noChangeAspect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331" y="1825625"/>
            <a:ext cx="4351338" cy="4351338"/>
          </a:xfrm>
        </p:spPr>
      </p:pic>
    </p:spTree>
    <p:extLst>
      <p:ext uri="{BB962C8B-B14F-4D97-AF65-F5344CB8AC3E}">
        <p14:creationId xmlns:p14="http://schemas.microsoft.com/office/powerpoint/2010/main" val="29407368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86</Words>
  <Application>Microsoft Office PowerPoint</Application>
  <PresentationFormat>Szélesvásznú</PresentationFormat>
  <Paragraphs>19</Paragraphs>
  <Slides>4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4</vt:i4>
      </vt:variant>
    </vt:vector>
  </HeadingPairs>
  <TitlesOfParts>
    <vt:vector size="10" baseType="lpstr">
      <vt:lpstr>Arial</vt:lpstr>
      <vt:lpstr>Bahnschrift</vt:lpstr>
      <vt:lpstr>Bahnschrift SemiBold</vt:lpstr>
      <vt:lpstr>Calibri</vt:lpstr>
      <vt:lpstr>Calibri Light</vt:lpstr>
      <vt:lpstr>Office-téma</vt:lpstr>
      <vt:lpstr>PowerPoint-bemutató</vt:lpstr>
      <vt:lpstr>Rólunk</vt:lpstr>
      <vt:lpstr>A program bemutatása</vt:lpstr>
      <vt:lpstr>Köszönjük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Máté Haluska</dc:creator>
  <cp:lastModifiedBy>Gergő Kiss</cp:lastModifiedBy>
  <cp:revision>12</cp:revision>
  <dcterms:created xsi:type="dcterms:W3CDTF">2020-02-24T18:41:16Z</dcterms:created>
  <dcterms:modified xsi:type="dcterms:W3CDTF">2020-02-25T08:53:19Z</dcterms:modified>
</cp:coreProperties>
</file>