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0F"/>
    <a:srgbClr val="FF6600"/>
    <a:srgbClr val="FFB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57217-F6A8-4D7F-BE65-83BF420A5EC6}" type="datetimeFigureOut">
              <a:rPr lang="hu-HU" smtClean="0"/>
              <a:t>2020. 02. 25.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3C9AA-AB7D-43A3-8705-B5D2284119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61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1990-E3C7-455F-886F-8C6425F15057}" type="datetime1">
              <a:rPr lang="hu-HU" smtClean="0"/>
              <a:t>2020. 02. 25.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32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961C-0D3E-4CE6-9945-1789BB4BE7F5}" type="datetime1">
              <a:rPr lang="hu-HU" smtClean="0"/>
              <a:t>2020. 02. 25.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715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E684-1DEA-4227-BBFA-DFA78A1D8650}" type="datetime1">
              <a:rPr lang="hu-HU" smtClean="0"/>
              <a:t>2020. 02. 25.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364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B2C8-C348-41D5-810E-A659566A4A9A}" type="datetime1">
              <a:rPr lang="hu-HU" smtClean="0"/>
              <a:t>2020. 02. 25.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31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A48F-C9C7-4E1C-8EA8-B0420EE879DF}" type="datetime1">
              <a:rPr lang="hu-HU" smtClean="0"/>
              <a:t>2020. 02. 25.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766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15DE-512A-4698-B2DB-A5DF1F6CF6A1}" type="datetime1">
              <a:rPr lang="hu-HU" smtClean="0"/>
              <a:t>2020. 02. 25.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96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339E-D73B-456C-A06A-7F7BAA6747E8}" type="datetime1">
              <a:rPr lang="hu-HU" smtClean="0"/>
              <a:t>2020. 02. 25.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55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BD-76DC-44DA-ACBB-0A662EB3EBAC}" type="datetime1">
              <a:rPr lang="hu-HU" smtClean="0"/>
              <a:t>2020. 02. 25.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233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9A21-5625-48CF-8141-53434A91BAEF}" type="datetime1">
              <a:rPr lang="hu-HU" smtClean="0"/>
              <a:t>2020. 02. 25.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150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F645-0ABB-41B7-B0D8-604E514EB80C}" type="datetime1">
              <a:rPr lang="hu-HU" smtClean="0"/>
              <a:t>2020. 02. 25.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904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41C8-7640-476F-B4C8-7CCC297437FF}" type="datetime1">
              <a:rPr lang="hu-HU" smtClean="0"/>
              <a:t>2020. 02. 25.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487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bg1">
                <a:lumMod val="50000"/>
              </a:schemeClr>
            </a:gs>
            <a:gs pos="83000">
              <a:schemeClr val="bg1">
                <a:lumMod val="50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CB0B-A257-4005-862E-5459E9A2E24F}" type="datetime1">
              <a:rPr lang="hu-HU" smtClean="0"/>
              <a:t>2020. 02. 25.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39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534" y="-1454727"/>
            <a:ext cx="7739149" cy="7739149"/>
          </a:xfrm>
          <a:prstGeom prst="rect">
            <a:avLst/>
          </a:prstGeom>
        </p:spPr>
      </p:pic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98814" y="3841871"/>
            <a:ext cx="9290858" cy="1655762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Bahnschrift SemiBold" panose="020B0502040204020203" pitchFamily="34" charset="0"/>
              </a:rPr>
              <a:t>C</a:t>
            </a:r>
            <a:r>
              <a:rPr lang="en-US" sz="3200" dirty="0" err="1" smtClean="0">
                <a:latin typeface="Bahnschrift SemiBold" panose="020B0502040204020203" pitchFamily="34" charset="0"/>
              </a:rPr>
              <a:t>onsumer</a:t>
            </a:r>
            <a:r>
              <a:rPr lang="en-US" sz="3200" dirty="0" smtClean="0">
                <a:latin typeface="Bahnschrift SemiBold" panose="020B0502040204020203" pitchFamily="34" charset="0"/>
              </a:rPr>
              <a:t> electronics </a:t>
            </a:r>
            <a:endParaRPr lang="hu-HU" sz="3200" dirty="0" smtClean="0">
              <a:latin typeface="Bahnschrift SemiBold" panose="020B0502040204020203" pitchFamily="34" charset="0"/>
            </a:endParaRPr>
          </a:p>
          <a:p>
            <a:r>
              <a:rPr lang="hu-HU" sz="3200" dirty="0">
                <a:latin typeface="Bahnschrift SemiBold" panose="020B0502040204020203" pitchFamily="34" charset="0"/>
              </a:rPr>
              <a:t>G</a:t>
            </a:r>
            <a:r>
              <a:rPr lang="en-US" sz="3200" dirty="0" err="1" smtClean="0">
                <a:latin typeface="Bahnschrift SemiBold" panose="020B0502040204020203" pitchFamily="34" charset="0"/>
              </a:rPr>
              <a:t>aming</a:t>
            </a:r>
            <a:r>
              <a:rPr lang="en-US" sz="3200" dirty="0" smtClean="0">
                <a:latin typeface="Bahnschrift SemiBold" panose="020B0502040204020203" pitchFamily="34" charset="0"/>
              </a:rPr>
              <a:t> merchandise retailer</a:t>
            </a:r>
            <a:endParaRPr lang="hu-HU" sz="3200" dirty="0">
              <a:latin typeface="Bahnschrift SemiBold" panose="020B0502040204020203" pitchFamily="34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8254539" y="6399856"/>
            <a:ext cx="3773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solidFill>
                  <a:srgbClr val="FF7E0F"/>
                </a:solidFill>
                <a:latin typeface="Bahnschrift SemiBold" panose="020B0502040204020203" pitchFamily="34" charset="0"/>
              </a:rPr>
              <a:t>Made </a:t>
            </a:r>
            <a:r>
              <a:rPr lang="hu-HU" sz="1600" dirty="0" err="1" smtClean="0">
                <a:solidFill>
                  <a:srgbClr val="FF7E0F"/>
                </a:solidFill>
                <a:latin typeface="Bahnschrift SemiBold" panose="020B0502040204020203" pitchFamily="34" charset="0"/>
              </a:rPr>
              <a:t>by</a:t>
            </a:r>
            <a:r>
              <a:rPr lang="hu-HU" sz="1600" dirty="0" smtClean="0">
                <a:solidFill>
                  <a:srgbClr val="FF7E0F"/>
                </a:solidFill>
                <a:latin typeface="Bahnschrift SemiBold" panose="020B0502040204020203" pitchFamily="34" charset="0"/>
              </a:rPr>
              <a:t>: </a:t>
            </a:r>
            <a:r>
              <a:rPr lang="hu-HU" sz="1600" dirty="0" err="1" smtClean="0">
                <a:solidFill>
                  <a:srgbClr val="FF7E0F"/>
                </a:solidFill>
                <a:latin typeface="Bahnschrift SemiBold" panose="020B0502040204020203" pitchFamily="34" charset="0"/>
              </a:rPr>
              <a:t>It’s</a:t>
            </a:r>
            <a:r>
              <a:rPr lang="hu-HU" sz="1600" dirty="0" smtClean="0">
                <a:solidFill>
                  <a:srgbClr val="FF7E0F"/>
                </a:solidFill>
                <a:latin typeface="Bahnschrift SemiBold" panose="020B0502040204020203" pitchFamily="34" charset="0"/>
              </a:rPr>
              <a:t> </a:t>
            </a:r>
            <a:r>
              <a:rPr lang="hu-HU" sz="1600" dirty="0" err="1" smtClean="0">
                <a:solidFill>
                  <a:srgbClr val="FF7E0F"/>
                </a:solidFill>
                <a:latin typeface="Bahnschrift SemiBold" panose="020B0502040204020203" pitchFamily="34" charset="0"/>
              </a:rPr>
              <a:t>not</a:t>
            </a:r>
            <a:r>
              <a:rPr lang="hu-HU" sz="1600" dirty="0" smtClean="0">
                <a:solidFill>
                  <a:srgbClr val="FF7E0F"/>
                </a:solidFill>
                <a:latin typeface="Bahnschrift SemiBold" panose="020B0502040204020203" pitchFamily="34" charset="0"/>
              </a:rPr>
              <a:t> </a:t>
            </a:r>
            <a:r>
              <a:rPr lang="hu-HU" sz="1600" dirty="0" err="1" smtClean="0">
                <a:solidFill>
                  <a:srgbClr val="FF7E0F"/>
                </a:solidFill>
                <a:latin typeface="Bahnschrift SemiBold" panose="020B0502040204020203" pitchFamily="34" charset="0"/>
              </a:rPr>
              <a:t>bug</a:t>
            </a:r>
            <a:r>
              <a:rPr lang="hu-HU" sz="1600" dirty="0" smtClean="0">
                <a:solidFill>
                  <a:srgbClr val="FF7E0F"/>
                </a:solidFill>
                <a:latin typeface="Bahnschrift SemiBold" panose="020B0502040204020203" pitchFamily="34" charset="0"/>
              </a:rPr>
              <a:t> </a:t>
            </a:r>
            <a:r>
              <a:rPr lang="hu-HU" sz="1600" dirty="0" err="1" smtClean="0">
                <a:solidFill>
                  <a:srgbClr val="FF7E0F"/>
                </a:solidFill>
                <a:latin typeface="Bahnschrift SemiBold" panose="020B0502040204020203" pitchFamily="34" charset="0"/>
              </a:rPr>
              <a:t>It’s</a:t>
            </a:r>
            <a:r>
              <a:rPr lang="hu-HU" sz="1600" dirty="0" smtClean="0">
                <a:solidFill>
                  <a:srgbClr val="FF7E0F"/>
                </a:solidFill>
                <a:latin typeface="Bahnschrift SemiBold" panose="020B0502040204020203" pitchFamily="34" charset="0"/>
              </a:rPr>
              <a:t> </a:t>
            </a:r>
            <a:r>
              <a:rPr lang="hu-HU" sz="1600" dirty="0" err="1" smtClean="0">
                <a:solidFill>
                  <a:srgbClr val="FF7E0F"/>
                </a:solidFill>
                <a:latin typeface="Bahnschrift SemiBold" panose="020B0502040204020203" pitchFamily="34" charset="0"/>
              </a:rPr>
              <a:t>feature’s</a:t>
            </a:r>
            <a:r>
              <a:rPr lang="hu-HU" sz="1600" dirty="0" smtClean="0">
                <a:solidFill>
                  <a:srgbClr val="FF7E0F"/>
                </a:solidFill>
                <a:latin typeface="Bahnschrift SemiBold" panose="020B0502040204020203" pitchFamily="34" charset="0"/>
              </a:rPr>
              <a:t> </a:t>
            </a:r>
            <a:r>
              <a:rPr lang="hu-HU" sz="1600" dirty="0" err="1" smtClean="0">
                <a:solidFill>
                  <a:srgbClr val="FF7E0F"/>
                </a:solidFill>
                <a:latin typeface="Bahnschrift SemiBold" panose="020B0502040204020203" pitchFamily="34" charset="0"/>
              </a:rPr>
              <a:t>crew</a:t>
            </a:r>
            <a:endParaRPr lang="hu-HU" sz="1600" dirty="0">
              <a:solidFill>
                <a:srgbClr val="FF7E0F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0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Bahnschrift SemiBold" panose="020B0502040204020203" pitchFamily="34" charset="0"/>
              </a:rPr>
              <a:t>Rólunk</a:t>
            </a:r>
            <a:endParaRPr lang="hu-HU" dirty="0">
              <a:latin typeface="Bahnschrift SemiBold" panose="020B0502040204020203" pitchFamily="34" charset="0"/>
            </a:endParaRP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Bahnschrift" panose="020B0502040204020203" pitchFamily="34" charset="0"/>
              </a:rPr>
              <a:t>Több évtizedes szakmai tapasztalat játékeladás/programozás terén</a:t>
            </a:r>
          </a:p>
          <a:p>
            <a:r>
              <a:rPr lang="hu-HU" dirty="0" smtClean="0">
                <a:latin typeface="Bahnschrift" panose="020B0502040204020203" pitchFamily="34" charset="0"/>
              </a:rPr>
              <a:t> Hobbink a Gameing</a:t>
            </a:r>
          </a:p>
          <a:p>
            <a:r>
              <a:rPr lang="hu-HU" dirty="0" smtClean="0">
                <a:latin typeface="Bahnschrift" panose="020B0502040204020203" pitchFamily="34" charset="0"/>
              </a:rPr>
              <a:t>Csapatunk tagjai:</a:t>
            </a:r>
          </a:p>
          <a:p>
            <a:pPr lvl="1"/>
            <a:r>
              <a:rPr lang="hu-HU" dirty="0" smtClean="0">
                <a:latin typeface="Bahnschrift" panose="020B0502040204020203" pitchFamily="34" charset="0"/>
              </a:rPr>
              <a:t>Kiss Viktor – Programtervező </a:t>
            </a:r>
            <a:r>
              <a:rPr lang="hu-HU" dirty="0" err="1" smtClean="0">
                <a:latin typeface="Bahnschrift" panose="020B0502040204020203" pitchFamily="34" charset="0"/>
              </a:rPr>
              <a:t>főkoordinátor</a:t>
            </a:r>
            <a:endParaRPr lang="hu-HU" dirty="0" smtClean="0">
              <a:latin typeface="Bahnschrift" panose="020B0502040204020203" pitchFamily="34" charset="0"/>
            </a:endParaRPr>
          </a:p>
          <a:p>
            <a:pPr lvl="1"/>
            <a:r>
              <a:rPr lang="hu-HU" dirty="0" smtClean="0">
                <a:latin typeface="Bahnschrift" panose="020B0502040204020203" pitchFamily="34" charset="0"/>
              </a:rPr>
              <a:t>Haluska Máté – Grafikus </a:t>
            </a:r>
            <a:r>
              <a:rPr lang="hu-HU" dirty="0" err="1" smtClean="0">
                <a:latin typeface="Bahnschrift" panose="020B0502040204020203" pitchFamily="34" charset="0"/>
              </a:rPr>
              <a:t>designer</a:t>
            </a:r>
            <a:r>
              <a:rPr lang="hu-HU" dirty="0" smtClean="0">
                <a:latin typeface="Bahnschrift" panose="020B0502040204020203" pitchFamily="34" charset="0"/>
              </a:rPr>
              <a:t>/Project </a:t>
            </a:r>
            <a:r>
              <a:rPr lang="hu-HU" dirty="0" err="1" smtClean="0">
                <a:latin typeface="Bahnschrift" panose="020B0502040204020203" pitchFamily="34" charset="0"/>
              </a:rPr>
              <a:t>manager</a:t>
            </a:r>
            <a:endParaRPr lang="hu-HU" dirty="0" smtClean="0">
              <a:latin typeface="Bahnschrift" panose="020B0502040204020203" pitchFamily="34" charset="0"/>
            </a:endParaRPr>
          </a:p>
          <a:p>
            <a:pPr lvl="1"/>
            <a:r>
              <a:rPr lang="hu-HU" dirty="0" smtClean="0">
                <a:latin typeface="Bahnschrift" panose="020B0502040204020203" pitchFamily="34" charset="0"/>
              </a:rPr>
              <a:t>Kiss Gergő – Programtervező/Webshop tervező</a:t>
            </a:r>
          </a:p>
          <a:p>
            <a:endParaRPr lang="hu-HU" dirty="0">
              <a:latin typeface="Bahnschrift" panose="020B0502040204020203" pitchFamily="34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815" y="-119943"/>
            <a:ext cx="2295697" cy="22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7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Bahnschrift SemiBold" panose="020B0502040204020203" pitchFamily="34" charset="0"/>
              </a:rPr>
              <a:t>A program bemutatása</a:t>
            </a:r>
            <a:endParaRPr lang="hu-HU" dirty="0">
              <a:latin typeface="Bahnschrift SemiBold" panose="020B0502040204020203" pitchFamily="34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68" y="-245529"/>
            <a:ext cx="2523217" cy="2523217"/>
          </a:xfrm>
        </p:spPr>
      </p:pic>
      <p:sp>
        <p:nvSpPr>
          <p:cNvPr id="7" name="Tartalom helye 6"/>
          <p:cNvSpPr>
            <a:spLocks noGrp="1"/>
          </p:cNvSpPr>
          <p:nvPr>
            <p:ph sz="half" idx="2"/>
          </p:nvPr>
        </p:nvSpPr>
        <p:spPr>
          <a:xfrm>
            <a:off x="838199" y="1842251"/>
            <a:ext cx="8430491" cy="4351338"/>
          </a:xfrm>
        </p:spPr>
        <p:txBody>
          <a:bodyPr/>
          <a:lstStyle/>
          <a:p>
            <a:r>
              <a:rPr lang="hu-HU" dirty="0" smtClean="0">
                <a:latin typeface="Bahnschrift" panose="020B0502040204020203" pitchFamily="34" charset="0"/>
              </a:rPr>
              <a:t>Java nyelvben íródik</a:t>
            </a:r>
          </a:p>
          <a:p>
            <a:r>
              <a:rPr lang="hu-HU" dirty="0" smtClean="0">
                <a:latin typeface="Bahnschrift" panose="020B0502040204020203" pitchFamily="34" charset="0"/>
              </a:rPr>
              <a:t>A program képes lesz különböző kategóriák kezelésére</a:t>
            </a:r>
          </a:p>
          <a:p>
            <a:pPr lvl="1"/>
            <a:r>
              <a:rPr lang="hu-HU" dirty="0" smtClean="0">
                <a:latin typeface="Bahnschrift" panose="020B0502040204020203" pitchFamily="34" charset="0"/>
              </a:rPr>
              <a:t>Különböző konzolkategóriák</a:t>
            </a:r>
          </a:p>
          <a:p>
            <a:pPr lvl="1"/>
            <a:r>
              <a:rPr lang="hu-HU" dirty="0" smtClean="0">
                <a:latin typeface="Bahnschrift" panose="020B0502040204020203" pitchFamily="34" charset="0"/>
              </a:rPr>
              <a:t>Különböző játék kategóriák megkülönböztetése</a:t>
            </a:r>
          </a:p>
          <a:p>
            <a:r>
              <a:rPr lang="hu-HU" dirty="0" smtClean="0">
                <a:latin typeface="Bahnschrift" panose="020B0502040204020203" pitchFamily="34" charset="0"/>
              </a:rPr>
              <a:t>Előrendelési lehetőség</a:t>
            </a:r>
          </a:p>
          <a:p>
            <a:r>
              <a:rPr lang="hu-HU" dirty="0" smtClean="0">
                <a:latin typeface="Bahnschrift" panose="020B0502040204020203" pitchFamily="34" charset="0"/>
              </a:rPr>
              <a:t>Bankkártyás fizetési lehetőség</a:t>
            </a:r>
          </a:p>
          <a:p>
            <a:r>
              <a:rPr lang="hu-HU" dirty="0" smtClean="0">
                <a:latin typeface="Bahnschrift" panose="020B0502040204020203" pitchFamily="34" charset="0"/>
              </a:rPr>
              <a:t>Apple </a:t>
            </a:r>
            <a:r>
              <a:rPr lang="hu-HU" dirty="0" err="1" smtClean="0">
                <a:latin typeface="Bahnschrift" panose="020B0502040204020203" pitchFamily="34" charset="0"/>
              </a:rPr>
              <a:t>pay</a:t>
            </a:r>
            <a:r>
              <a:rPr lang="hu-HU" dirty="0" smtClean="0">
                <a:latin typeface="Bahnschrift" panose="020B0502040204020203" pitchFamily="34" charset="0"/>
              </a:rPr>
              <a:t>/</a:t>
            </a:r>
            <a:r>
              <a:rPr lang="hu-HU" dirty="0" err="1" smtClean="0">
                <a:latin typeface="Bahnschrift" panose="020B0502040204020203" pitchFamily="34" charset="0"/>
              </a:rPr>
              <a:t>Simple</a:t>
            </a:r>
            <a:r>
              <a:rPr lang="hu-HU" dirty="0" smtClean="0">
                <a:latin typeface="Bahnschrift" panose="020B0502040204020203" pitchFamily="34" charset="0"/>
              </a:rPr>
              <a:t> </a:t>
            </a:r>
            <a:r>
              <a:rPr lang="hu-HU" dirty="0" err="1" smtClean="0">
                <a:latin typeface="Bahnschrift" panose="020B0502040204020203" pitchFamily="34" charset="0"/>
              </a:rPr>
              <a:t>pay</a:t>
            </a:r>
            <a:r>
              <a:rPr lang="hu-HU" dirty="0" smtClean="0">
                <a:latin typeface="Bahnschrift" panose="020B0502040204020203" pitchFamily="34" charset="0"/>
              </a:rPr>
              <a:t> lehetőség</a:t>
            </a:r>
          </a:p>
          <a:p>
            <a:endParaRPr lang="hu-HU" dirty="0" smtClean="0">
              <a:latin typeface="Bahnschrift SemiBold" panose="020B0502040204020203" pitchFamily="34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2" y="2028305"/>
            <a:ext cx="1557888" cy="116841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296" y="2277688"/>
            <a:ext cx="662750" cy="66469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889" y="3108828"/>
            <a:ext cx="2066376" cy="37148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34" y="5057013"/>
            <a:ext cx="1461912" cy="684467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28" y="3926351"/>
            <a:ext cx="1029735" cy="79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4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1096645"/>
            <a:ext cx="10515600" cy="1325563"/>
          </a:xfrm>
        </p:spPr>
        <p:txBody>
          <a:bodyPr/>
          <a:lstStyle/>
          <a:p>
            <a:pPr algn="ctr"/>
            <a:r>
              <a:rPr lang="hu-HU" dirty="0" smtClean="0">
                <a:latin typeface="Bahnschrift SemiBold" panose="020B0502040204020203" pitchFamily="34" charset="0"/>
              </a:rPr>
              <a:t>Köszönjük a figyelmet!</a:t>
            </a:r>
            <a:endParaRPr lang="hu-HU" dirty="0">
              <a:latin typeface="Bahnschrift SemiBold" panose="020B0502040204020203" pitchFamily="34" charset="0"/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pic>
        <p:nvPicPr>
          <p:cNvPr id="10" name="Tartalom helye 9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94073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78</Words>
  <Application>Microsoft Office PowerPoint</Application>
  <PresentationFormat>Szélesvásznú</PresentationFormat>
  <Paragraphs>19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Bahnschrift</vt:lpstr>
      <vt:lpstr>Bahnschrift SemiBold</vt:lpstr>
      <vt:lpstr>Calibri</vt:lpstr>
      <vt:lpstr>Calibri Light</vt:lpstr>
      <vt:lpstr>Office-téma</vt:lpstr>
      <vt:lpstr>PowerPoint-bemutató</vt:lpstr>
      <vt:lpstr>Rólunk</vt:lpstr>
      <vt:lpstr>A program bemutatása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Máté Haluska</dc:creator>
  <cp:lastModifiedBy>Máté Haluska</cp:lastModifiedBy>
  <cp:revision>12</cp:revision>
  <dcterms:created xsi:type="dcterms:W3CDTF">2020-02-24T18:41:16Z</dcterms:created>
  <dcterms:modified xsi:type="dcterms:W3CDTF">2020-02-25T09:34:37Z</dcterms:modified>
</cp:coreProperties>
</file>