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8" r:id="rId8"/>
    <p:sldId id="270" r:id="rId9"/>
    <p:sldId id="271" r:id="rId10"/>
    <p:sldId id="274" r:id="rId11"/>
    <p:sldId id="272" r:id="rId12"/>
    <p:sldId id="273" r:id="rId13"/>
    <p:sldId id="260" r:id="rId14"/>
    <p:sldId id="262" r:id="rId15"/>
    <p:sldId id="263" r:id="rId16"/>
    <p:sldId id="265" r:id="rId17"/>
    <p:sldId id="266" r:id="rId18"/>
    <p:sldId id="267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165C-C35A-4AE0-86DA-5DFF2151E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42929-0BEB-483A-8DB7-DE3535BC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99E6-F230-416C-9A79-D79C030A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CFA0-0743-48C2-B02E-CE56037A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9D2F-A5E1-4932-9AB4-A6F14FE0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51C7-A500-4816-B0AF-AFFC6A9A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3EBCB-3D2A-4C81-9D54-444E5831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B1FB-04F2-417E-B2D1-CAA3F3ED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1747-9025-4382-9912-3B342EDE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CFBC-128F-4414-BD45-42BABA32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03651-9767-49AC-9A1A-5DDB37D1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8FC1-5A06-4434-8550-67B871C2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AC05-EF8B-4C22-8412-AFCD0BBE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5AF3-524C-49DF-B5CA-5BEBB4F7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E66A-2CC5-423D-9E89-80869979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0EAB-014E-49CE-8156-95A1FC77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6F9A-960C-4D0A-9CFD-847E5A8C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16EA7-28F1-41CD-A037-19F062CA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ACF7-F37B-41DB-97E6-D50BCA79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2F75-7039-4E0C-A006-0C9185DA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5FC7-3F7B-42A1-A438-D31EA055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62CE-299F-4FE9-86D5-DFCDB680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E14E-EDD4-4FA4-9631-35A66E5F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C1B2-1394-4D7E-BB4F-9566289B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BCE9-F82D-4FDE-9F6B-1716A95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F078-3D7E-418D-A2CC-9B788A1A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D3C4-823B-4456-9FD6-4EFE7649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204A0-D0A6-460F-A77F-47CFF96A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6A185-61B7-4AFD-AAB8-26BF4900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E2B3B-74D8-4195-981C-F40487F8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F6C1-4262-4E21-B46E-DD70A954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7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609B-03AC-45BA-84CB-4C33FB91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0768-2AE8-47AA-8AEE-F96DC27F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5576D-9482-4B7B-94D3-F3A3A66D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25285-CD30-443A-AAA5-0F2C82370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C0C36-D55B-4233-B0FB-9425C851A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B116E-ACE1-4DA6-B0AC-3247555E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9A5E3-5BE6-4F17-AB4D-BF25BF1B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B411-361B-42EF-AB25-9FA87457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064E-4BCE-48DC-9CD2-51A0E36C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669B8-D09D-4059-BB83-6FBF8B3C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D1E44-BCF0-4B77-B396-C3612336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FE9A7-6932-4829-AD61-63EC2B1A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8DD49-1531-4977-A063-A62D3922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C6E58-B9AF-45A2-8EA1-71002017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57DD-4910-4774-81E6-75FDFC1E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CFFB-354C-4BCA-ADBC-D4CAEB13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D3F7-61F1-4D63-BB10-04F058FB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99DA-69A2-4EBE-BE2A-7E9602F3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7C474-2E15-40E5-AB02-A91E3D92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48520-C1A0-44B1-8192-DA1417EA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F6C4-544E-468D-BABF-C8829166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44F5-447A-4760-9237-592EE74D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B7ECE-439E-4F75-B4F3-9B07B2B0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C7C4F-6107-4439-9C22-F1E2E232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58112-BD4B-4CCD-9B31-140849F1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F2D0-3E2E-43B9-922E-0C0C1837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9C6EE-DFD3-4290-B783-B18D9CDC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BC118-9A2E-4103-8CD7-53EE0CCF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91B51-751B-403C-AB1C-5B38A197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E266-0292-4FA4-9177-AF707A83C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FCB5-0A65-4E69-B815-3F355B45739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B9C3-5A07-4E6A-92C9-074826A0C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BF96-8771-42D4-88CC-3953B6547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6EA2-82F5-4779-8819-4B91E8F7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DCF0-1090-45AD-AB7C-0A8015332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Approach to Sustainable Agriculture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0F370-75C6-40AB-9C4C-95714C962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Abdusamed Ahmed</a:t>
            </a:r>
          </a:p>
          <a:p>
            <a:r>
              <a:rPr lang="en-US" dirty="0"/>
              <a:t>MS Information System</a:t>
            </a:r>
          </a:p>
          <a:p>
            <a:r>
              <a:rPr lang="en-US" dirty="0"/>
              <a:t>12-14-17</a:t>
            </a:r>
          </a:p>
        </p:txBody>
      </p:sp>
    </p:spTree>
    <p:extLst>
      <p:ext uri="{BB962C8B-B14F-4D97-AF65-F5344CB8AC3E}">
        <p14:creationId xmlns:p14="http://schemas.microsoft.com/office/powerpoint/2010/main" val="400489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4286E-A855-48E3-B9D9-2AB0773F3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9"/>
          <a:stretch/>
        </p:blipFill>
        <p:spPr>
          <a:xfrm>
            <a:off x="2434022" y="1825625"/>
            <a:ext cx="7323956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909B16-CCE9-469C-A75C-AECCCFF814D3}"/>
              </a:ext>
            </a:extLst>
          </p:cNvPr>
          <p:cNvSpPr txBox="1">
            <a:spLocks/>
          </p:cNvSpPr>
          <p:nvPr/>
        </p:nvSpPr>
        <p:spPr>
          <a:xfrm>
            <a:off x="164870" y="115743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Farmer – Hospital -&gt; Map View</a:t>
            </a:r>
          </a:p>
        </p:txBody>
      </p:sp>
    </p:spTree>
    <p:extLst>
      <p:ext uri="{BB962C8B-B14F-4D97-AF65-F5344CB8AC3E}">
        <p14:creationId xmlns:p14="http://schemas.microsoft.com/office/powerpoint/2010/main" val="207923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6206-7FBD-4631-B228-02FDAA69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01FE3C-1F3F-403C-B365-09DB63142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38" y="2072212"/>
            <a:ext cx="5001323" cy="38581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345FFB-96DB-4988-BCEF-7BB351515163}"/>
              </a:ext>
            </a:extLst>
          </p:cNvPr>
          <p:cNvSpPr txBox="1">
            <a:spLocks/>
          </p:cNvSpPr>
          <p:nvPr/>
        </p:nvSpPr>
        <p:spPr>
          <a:xfrm>
            <a:off x="164870" y="115743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Farmer - Market</a:t>
            </a:r>
          </a:p>
        </p:txBody>
      </p:sp>
    </p:spTree>
    <p:extLst>
      <p:ext uri="{BB962C8B-B14F-4D97-AF65-F5344CB8AC3E}">
        <p14:creationId xmlns:p14="http://schemas.microsoft.com/office/powerpoint/2010/main" val="425547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ADF6-61B7-4CAF-A4BB-86C9E1B5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9D79C-70E8-43AD-9F7B-10F8BCE20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1857870"/>
            <a:ext cx="5658640" cy="428684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3EC764-4110-441F-801D-DEB34087247A}"/>
              </a:ext>
            </a:extLst>
          </p:cNvPr>
          <p:cNvSpPr txBox="1">
            <a:spLocks/>
          </p:cNvSpPr>
          <p:nvPr/>
        </p:nvSpPr>
        <p:spPr>
          <a:xfrm>
            <a:off x="164870" y="115743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Farmer Transport</a:t>
            </a:r>
          </a:p>
        </p:txBody>
      </p:sp>
    </p:spTree>
    <p:extLst>
      <p:ext uri="{BB962C8B-B14F-4D97-AF65-F5344CB8AC3E}">
        <p14:creationId xmlns:p14="http://schemas.microsoft.com/office/powerpoint/2010/main" val="346210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90E7-9CA5-4A33-9760-4DF9BF85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US" dirty="0"/>
              <a:t>Chemical</a:t>
            </a:r>
            <a:endParaRPr lang="en-US" sz="2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D490C-AE64-409E-AD0C-7B2D1703F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57" y="893762"/>
            <a:ext cx="6709254" cy="5811838"/>
          </a:xfrm>
        </p:spPr>
      </p:pic>
    </p:spTree>
    <p:extLst>
      <p:ext uri="{BB962C8B-B14F-4D97-AF65-F5344CB8AC3E}">
        <p14:creationId xmlns:p14="http://schemas.microsoft.com/office/powerpoint/2010/main" val="256469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8A1D-66D5-4555-9A5B-5495C630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12FF2-8AF8-4B33-9A5C-9323057C3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9" y="1825625"/>
            <a:ext cx="6295042" cy="4351338"/>
          </a:xfrm>
        </p:spPr>
      </p:pic>
    </p:spTree>
    <p:extLst>
      <p:ext uri="{BB962C8B-B14F-4D97-AF65-F5344CB8AC3E}">
        <p14:creationId xmlns:p14="http://schemas.microsoft.com/office/powerpoint/2010/main" val="414426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ABD0-AC91-4C51-894A-2192439C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3524C-7B48-481E-8DFC-50C51A58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653500"/>
            <a:ext cx="682085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796-5295-4849-AF32-04F367C8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3200" dirty="0"/>
              <a:t>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75A40-5604-4C88-811B-CC47321EF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" y="1199371"/>
            <a:ext cx="3749621" cy="5190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0D8C2-7487-48B4-A35C-5B5B926D1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5" b="30732"/>
          <a:stretch/>
        </p:blipFill>
        <p:spPr>
          <a:xfrm>
            <a:off x="5786766" y="2643291"/>
            <a:ext cx="5567034" cy="30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9DE-E713-463A-98C3-AA52BBBC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Buyer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D23DC1-5DC9-441D-BD3F-77D7A8963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83" y="1797050"/>
            <a:ext cx="6235034" cy="4351338"/>
          </a:xfrm>
        </p:spPr>
      </p:pic>
    </p:spTree>
    <p:extLst>
      <p:ext uri="{BB962C8B-B14F-4D97-AF65-F5344CB8AC3E}">
        <p14:creationId xmlns:p14="http://schemas.microsoft.com/office/powerpoint/2010/main" val="394936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D3CA-1ADC-4D0E-9602-475C140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Assistant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C653C-7167-481D-9143-BD8E07A0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23" y="1811338"/>
            <a:ext cx="5322154" cy="4351338"/>
          </a:xfrm>
        </p:spPr>
      </p:pic>
    </p:spTree>
    <p:extLst>
      <p:ext uri="{BB962C8B-B14F-4D97-AF65-F5344CB8AC3E}">
        <p14:creationId xmlns:p14="http://schemas.microsoft.com/office/powerpoint/2010/main" val="295356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6104-E0A3-4F3B-80E3-4E8D2B4C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94" y="365125"/>
            <a:ext cx="10636306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70028-583C-483F-A35B-39BEDABB3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6" y="243162"/>
            <a:ext cx="4368803" cy="6249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2DEE1-5187-4372-A325-16EB50212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9" y="3838504"/>
            <a:ext cx="6403571" cy="26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2D9B-F15E-4E16-9B69-EDEF8A02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83F1-8E57-4C6E-BEBF-777EC8D3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513"/>
            <a:ext cx="4457007" cy="34830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600" i="1" dirty="0"/>
              <a:t>WHY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r>
              <a:rPr lang="en-US" sz="1800" dirty="0"/>
              <a:t>Close to 800 million people live in rural areas and rely on agriculture to make a living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457200" lvl="1" indent="0" algn="just">
              <a:buNone/>
            </a:pPr>
            <a:r>
              <a:rPr lang="en-US" sz="1800" dirty="0"/>
              <a:t>Agriculture is one of the most powerful tools for raising poor peoples’ incomes. It is also critical to feeding the world, creating jobs and fighting climate change</a:t>
            </a:r>
          </a:p>
          <a:p>
            <a:pPr lvl="1" algn="just"/>
            <a:endParaRPr lang="en-US" sz="1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83B69-326B-4160-95D0-3EDCD0859496}"/>
              </a:ext>
            </a:extLst>
          </p:cNvPr>
          <p:cNvSpPr/>
          <p:nvPr/>
        </p:nvSpPr>
        <p:spPr>
          <a:xfrm>
            <a:off x="838200" y="1523738"/>
            <a:ext cx="10515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Conceptualize a Sustainable Agriculture Ecosystem </a:t>
            </a:r>
          </a:p>
          <a:p>
            <a:r>
              <a:rPr lang="en-US" i="1" dirty="0"/>
              <a:t>Developing a bridge between the farmer and 21th century Technological innovation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178FC-96D3-4CA0-9166-29B500293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34" y="3081454"/>
            <a:ext cx="3794169" cy="28231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354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9884-6718-4938-B577-A872601A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6077-D400-413D-819C-A4AE049B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>
            <a:normAutofit/>
          </a:bodyPr>
          <a:lstStyle/>
          <a:p>
            <a:r>
              <a:rPr lang="en-US" b="1" dirty="0"/>
              <a:t>Farmer</a:t>
            </a:r>
            <a:r>
              <a:rPr lang="en-US" dirty="0"/>
              <a:t> At the Center of all</a:t>
            </a:r>
          </a:p>
          <a:p>
            <a:r>
              <a:rPr lang="en-US" dirty="0"/>
              <a:t>Adherence to Ecosystem Model</a:t>
            </a:r>
          </a:p>
          <a:p>
            <a:r>
              <a:rPr lang="en-US" i="1" dirty="0"/>
              <a:t>Services</a:t>
            </a:r>
          </a:p>
          <a:p>
            <a:pPr lvl="1"/>
            <a:r>
              <a:rPr lang="en-US" dirty="0"/>
              <a:t>Financial</a:t>
            </a:r>
          </a:p>
          <a:p>
            <a:pPr lvl="1"/>
            <a:r>
              <a:rPr lang="en-US" dirty="0"/>
              <a:t>Healthcare</a:t>
            </a:r>
          </a:p>
          <a:p>
            <a:pPr lvl="1"/>
            <a:r>
              <a:rPr lang="en-US" dirty="0"/>
              <a:t>Transport</a:t>
            </a:r>
          </a:p>
          <a:p>
            <a:pPr lvl="1"/>
            <a:r>
              <a:rPr lang="en-US" dirty="0"/>
              <a:t>Market</a:t>
            </a:r>
          </a:p>
          <a:p>
            <a:pPr lvl="1"/>
            <a:r>
              <a:rPr lang="en-US" dirty="0"/>
              <a:t>Chemical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35D573-FB3F-4009-9780-44532580C914}"/>
              </a:ext>
            </a:extLst>
          </p:cNvPr>
          <p:cNvSpPr/>
          <p:nvPr/>
        </p:nvSpPr>
        <p:spPr>
          <a:xfrm>
            <a:off x="7626191" y="3056333"/>
            <a:ext cx="1813084" cy="13255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Farmer</a:t>
            </a:r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C5DCC8-4ABE-4EE3-8C80-66A6EA8E2BF9}"/>
              </a:ext>
            </a:extLst>
          </p:cNvPr>
          <p:cNvSpPr/>
          <p:nvPr/>
        </p:nvSpPr>
        <p:spPr>
          <a:xfrm>
            <a:off x="7886699" y="559194"/>
            <a:ext cx="1414463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00ED64-8EB5-4B51-A225-AA7B8581227F}"/>
              </a:ext>
            </a:extLst>
          </p:cNvPr>
          <p:cNvSpPr/>
          <p:nvPr/>
        </p:nvSpPr>
        <p:spPr>
          <a:xfrm>
            <a:off x="6096000" y="4678361"/>
            <a:ext cx="1790700" cy="173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Healthcare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20C0B5-47F5-4EE2-9E89-69AE956872D3}"/>
              </a:ext>
            </a:extLst>
          </p:cNvPr>
          <p:cNvSpPr/>
          <p:nvPr/>
        </p:nvSpPr>
        <p:spPr>
          <a:xfrm>
            <a:off x="9682163" y="2205034"/>
            <a:ext cx="1671637" cy="1585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Chemical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A81422-BB47-40A6-ABDA-1650052BD1BA}"/>
              </a:ext>
            </a:extLst>
          </p:cNvPr>
          <p:cNvSpPr/>
          <p:nvPr/>
        </p:nvSpPr>
        <p:spPr>
          <a:xfrm>
            <a:off x="9439275" y="4892675"/>
            <a:ext cx="1671637" cy="1585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0F55DA-7632-42B5-A848-6913E944F53F}"/>
              </a:ext>
            </a:extLst>
          </p:cNvPr>
          <p:cNvSpPr/>
          <p:nvPr/>
        </p:nvSpPr>
        <p:spPr>
          <a:xfrm>
            <a:off x="5750718" y="2335209"/>
            <a:ext cx="1414463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B03E59-0005-49E4-AEF1-29B92B6EF57A}"/>
              </a:ext>
            </a:extLst>
          </p:cNvPr>
          <p:cNvCxnSpPr>
            <a:cxnSpLocks/>
            <a:stCxn id="9" idx="5"/>
            <a:endCxn id="4" idx="2"/>
          </p:cNvCxnSpPr>
          <p:nvPr/>
        </p:nvCxnSpPr>
        <p:spPr>
          <a:xfrm>
            <a:off x="6958038" y="3466648"/>
            <a:ext cx="668153" cy="25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106582-77D1-4388-87E6-AAF28C457D04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8532733" y="1884757"/>
            <a:ext cx="61198" cy="117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6CB343-23F1-41DB-B672-0D4A10FAC6A4}"/>
              </a:ext>
            </a:extLst>
          </p:cNvPr>
          <p:cNvCxnSpPr>
            <a:stCxn id="7" idx="2"/>
          </p:cNvCxnSpPr>
          <p:nvPr/>
        </p:nvCxnSpPr>
        <p:spPr>
          <a:xfrm flipH="1">
            <a:off x="9235440" y="2997990"/>
            <a:ext cx="446723" cy="43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2F2BEE-4245-4726-8C47-E6B6C6EF5067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9173755" y="4187772"/>
            <a:ext cx="510326" cy="93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BFF131-372B-47BD-8A35-D73F9C19F6F9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624458" y="4187772"/>
            <a:ext cx="267253" cy="74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E083-FB8C-4E87-9FD0-2EF09954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70" y="115743"/>
            <a:ext cx="10515600" cy="524337"/>
          </a:xfrm>
        </p:spPr>
        <p:txBody>
          <a:bodyPr>
            <a:normAutofit/>
          </a:bodyPr>
          <a:lstStyle/>
          <a:p>
            <a:r>
              <a:rPr lang="en-US" sz="2000" b="1" dirty="0"/>
              <a:t>Object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94EA1C-E304-4A68-B97E-72E822338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61" y="1"/>
            <a:ext cx="8413911" cy="6593910"/>
          </a:xfrm>
        </p:spPr>
      </p:pic>
    </p:spTree>
    <p:extLst>
      <p:ext uri="{BB962C8B-B14F-4D97-AF65-F5344CB8AC3E}">
        <p14:creationId xmlns:p14="http://schemas.microsoft.com/office/powerpoint/2010/main" val="358265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A920-5F33-4347-9AE7-3BB886CD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610217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Farmer</a:t>
            </a:r>
          </a:p>
          <a:p>
            <a:r>
              <a:rPr lang="en-US" dirty="0"/>
              <a:t>Enterprises connected with Farmer</a:t>
            </a:r>
          </a:p>
          <a:p>
            <a:pPr lvl="1"/>
            <a:r>
              <a:rPr lang="en-US" dirty="0"/>
              <a:t>Finance</a:t>
            </a:r>
          </a:p>
          <a:p>
            <a:pPr lvl="2"/>
            <a:r>
              <a:rPr lang="en-US" dirty="0"/>
              <a:t>Ask for </a:t>
            </a:r>
            <a:r>
              <a:rPr lang="en-US" b="1" dirty="0"/>
              <a:t>microloan</a:t>
            </a:r>
          </a:p>
          <a:p>
            <a:pPr lvl="1"/>
            <a:r>
              <a:rPr lang="en-US" dirty="0"/>
              <a:t>Healthcare</a:t>
            </a:r>
          </a:p>
          <a:p>
            <a:pPr lvl="2"/>
            <a:r>
              <a:rPr lang="en-US" dirty="0"/>
              <a:t>Find </a:t>
            </a:r>
            <a:r>
              <a:rPr lang="en-US" b="1" dirty="0"/>
              <a:t>nearest Hospital</a:t>
            </a:r>
          </a:p>
          <a:p>
            <a:pPr lvl="2"/>
            <a:r>
              <a:rPr lang="en-US" dirty="0"/>
              <a:t>Request </a:t>
            </a:r>
            <a:r>
              <a:rPr lang="en-US" b="1" dirty="0"/>
              <a:t>Immediate Assistance</a:t>
            </a:r>
          </a:p>
          <a:p>
            <a:pPr lvl="1"/>
            <a:r>
              <a:rPr lang="en-US" dirty="0"/>
              <a:t>Transport</a:t>
            </a:r>
          </a:p>
          <a:p>
            <a:pPr lvl="2"/>
            <a:r>
              <a:rPr lang="en-US" b="1" dirty="0"/>
              <a:t>Send Product Market</a:t>
            </a:r>
          </a:p>
          <a:p>
            <a:pPr lvl="2"/>
            <a:r>
              <a:rPr lang="en-US" dirty="0"/>
              <a:t>Request agricultural machinery</a:t>
            </a:r>
          </a:p>
          <a:p>
            <a:pPr lvl="2"/>
            <a:r>
              <a:rPr lang="en-US" dirty="0"/>
              <a:t>Transport Enterprise ships goods -&gt; Cold Storage or to the </a:t>
            </a:r>
            <a:r>
              <a:rPr lang="en-US" b="1" dirty="0"/>
              <a:t>Market Enterprises</a:t>
            </a:r>
          </a:p>
          <a:p>
            <a:pPr lvl="1"/>
            <a:r>
              <a:rPr lang="en-US" dirty="0"/>
              <a:t>Market</a:t>
            </a:r>
          </a:p>
          <a:p>
            <a:pPr lvl="2"/>
            <a:r>
              <a:rPr lang="en-US" dirty="0"/>
              <a:t>Receives farmers good and tries to sell it at best rate – using </a:t>
            </a:r>
            <a:r>
              <a:rPr lang="en-US" b="1" dirty="0"/>
              <a:t>computerized bidding system</a:t>
            </a:r>
          </a:p>
          <a:p>
            <a:pPr lvl="1"/>
            <a:r>
              <a:rPr lang="en-US" dirty="0"/>
              <a:t>Chemical</a:t>
            </a:r>
          </a:p>
          <a:p>
            <a:pPr lvl="2"/>
            <a:r>
              <a:rPr lang="en-US" dirty="0"/>
              <a:t>Request unique types agriculture product </a:t>
            </a:r>
          </a:p>
          <a:p>
            <a:pPr lvl="2"/>
            <a:r>
              <a:rPr lang="en-US" dirty="0"/>
              <a:t>Request analysis of farm soil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6FAF04-415F-47D2-AA0A-421DC31BEF5E}"/>
              </a:ext>
            </a:extLst>
          </p:cNvPr>
          <p:cNvSpPr txBox="1">
            <a:spLocks/>
          </p:cNvSpPr>
          <p:nvPr/>
        </p:nvSpPr>
        <p:spPr>
          <a:xfrm>
            <a:off x="164870" y="115743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Usecases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891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FE12-F4F4-43AA-9336-1BBE002B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1DB012-89A2-4B6A-AE66-621232397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2253658"/>
            <a:ext cx="4334480" cy="423921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763240-DEEF-4411-B2A6-9D7CD75FE4B0}"/>
              </a:ext>
            </a:extLst>
          </p:cNvPr>
          <p:cNvSpPr txBox="1">
            <a:spLocks/>
          </p:cNvSpPr>
          <p:nvPr/>
        </p:nvSpPr>
        <p:spPr>
          <a:xfrm>
            <a:off x="164870" y="115743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Farmer </a:t>
            </a:r>
            <a:r>
              <a:rPr lang="en-US" sz="2000" b="1" dirty="0" err="1"/>
              <a:t>WorkArea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678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094E-3F5D-4858-92D9-09E94CCD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F49AF3-409A-41D4-9118-08AE76C0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67" y="2141537"/>
            <a:ext cx="4883265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1FA1DA-E3CE-4893-9285-3A445379AF07}"/>
              </a:ext>
            </a:extLst>
          </p:cNvPr>
          <p:cNvSpPr txBox="1">
            <a:spLocks/>
          </p:cNvSpPr>
          <p:nvPr/>
        </p:nvSpPr>
        <p:spPr>
          <a:xfrm>
            <a:off x="164870" y="115743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Farmer Chemical</a:t>
            </a:r>
          </a:p>
        </p:txBody>
      </p:sp>
    </p:spTree>
    <p:extLst>
      <p:ext uri="{BB962C8B-B14F-4D97-AF65-F5344CB8AC3E}">
        <p14:creationId xmlns:p14="http://schemas.microsoft.com/office/powerpoint/2010/main" val="78749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29A8-3E02-4DB8-9504-F7B8B379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C12817-0AC6-403C-B954-2D5FD1138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03" y="1825625"/>
            <a:ext cx="5908393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B4244A-51A0-4C35-868A-2787A832CA12}"/>
              </a:ext>
            </a:extLst>
          </p:cNvPr>
          <p:cNvSpPr txBox="1">
            <a:spLocks/>
          </p:cNvSpPr>
          <p:nvPr/>
        </p:nvSpPr>
        <p:spPr>
          <a:xfrm>
            <a:off x="164870" y="115743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Farmer - Finance</a:t>
            </a:r>
          </a:p>
        </p:txBody>
      </p:sp>
    </p:spTree>
    <p:extLst>
      <p:ext uri="{BB962C8B-B14F-4D97-AF65-F5344CB8AC3E}">
        <p14:creationId xmlns:p14="http://schemas.microsoft.com/office/powerpoint/2010/main" val="97314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477-1C2D-4074-A9B7-25F050DA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5841A7-5AC1-4929-B1CE-2821D4C64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94" y="1940070"/>
            <a:ext cx="5314611" cy="43513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2CC869-0EB4-48C0-865C-12FB3FA91084}"/>
              </a:ext>
            </a:extLst>
          </p:cNvPr>
          <p:cNvSpPr txBox="1">
            <a:spLocks/>
          </p:cNvSpPr>
          <p:nvPr/>
        </p:nvSpPr>
        <p:spPr>
          <a:xfrm>
            <a:off x="164870" y="115743"/>
            <a:ext cx="10515600" cy="524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Farmer - Hospital</a:t>
            </a:r>
          </a:p>
        </p:txBody>
      </p:sp>
    </p:spTree>
    <p:extLst>
      <p:ext uri="{BB962C8B-B14F-4D97-AF65-F5344CB8AC3E}">
        <p14:creationId xmlns:p14="http://schemas.microsoft.com/office/powerpoint/2010/main" val="24219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197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 Approach to Sustainable Agriculture Ecosystem</vt:lpstr>
      <vt:lpstr>Problem Statement</vt:lpstr>
      <vt:lpstr>Approach</vt:lpstr>
      <vt:lpstr>Object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Chemical</vt:lpstr>
      <vt:lpstr>Finance</vt:lpstr>
      <vt:lpstr>Hospital</vt:lpstr>
      <vt:lpstr>Market</vt:lpstr>
      <vt:lpstr>Market Buyer</vt:lpstr>
      <vt:lpstr>Market Assistant</vt:lpstr>
      <vt:lpstr>Transport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Abdusamed Ahmed</dc:creator>
  <cp:lastModifiedBy>Abdusamed Ahmed</cp:lastModifiedBy>
  <cp:revision>12</cp:revision>
  <dcterms:created xsi:type="dcterms:W3CDTF">2017-12-03T10:06:36Z</dcterms:created>
  <dcterms:modified xsi:type="dcterms:W3CDTF">2017-12-16T08:21:39Z</dcterms:modified>
</cp:coreProperties>
</file>