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E9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>
        <p:scale>
          <a:sx n="66" d="100"/>
          <a:sy n="66" d="100"/>
        </p:scale>
        <p:origin x="-14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05/11/2017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 smtClean="0"/>
              <a:t>Projet </a:t>
            </a:r>
            <a:r>
              <a:rPr lang="fr-FR" dirty="0" smtClean="0"/>
              <a:t>4 </a:t>
            </a:r>
            <a:r>
              <a:rPr lang="fr-FR" dirty="0" smtClean="0"/>
              <a:t>– Aidez </a:t>
            </a:r>
            <a:r>
              <a:rPr lang="fr-FR" dirty="0" err="1" smtClean="0"/>
              <a:t>MacGyver</a:t>
            </a:r>
            <a:r>
              <a:rPr lang="fr-FR" dirty="0" smtClean="0"/>
              <a:t> à s’échapper !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568952" cy="1608584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  Parcours Developpeur.se d’application Python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259632" y="4149080"/>
            <a:ext cx="64008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Fatou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Sindjeu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Image 4" descr="logo OpenClassroom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60648"/>
            <a:ext cx="151216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des fonctionnalités</a:t>
            </a:r>
          </a:p>
          <a:p>
            <a:r>
              <a:rPr lang="fr-FR" dirty="0" smtClean="0"/>
              <a:t>Vue générale de la solution</a:t>
            </a:r>
            <a:endParaRPr lang="fr-FR" dirty="0" smtClean="0"/>
          </a:p>
          <a:p>
            <a:r>
              <a:rPr lang="fr-FR" dirty="0" smtClean="0"/>
              <a:t>Présentation de l’algorithme</a:t>
            </a:r>
          </a:p>
          <a:p>
            <a:r>
              <a:rPr lang="fr-FR" dirty="0" smtClean="0"/>
              <a:t>Difficultés rencontrées</a:t>
            </a:r>
          </a:p>
          <a:p>
            <a:r>
              <a:rPr lang="fr-FR" dirty="0" smtClean="0"/>
              <a:t>Possibilités d’évolution</a:t>
            </a:r>
          </a:p>
          <a:p>
            <a:r>
              <a:rPr lang="fr-FR" dirty="0" smtClean="0"/>
              <a:t>Q/A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des fonctionnalités</a:t>
            </a:r>
            <a:endParaRPr lang="fr-F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387" y="1412776"/>
            <a:ext cx="7840053" cy="50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 générale de la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525963"/>
          </a:xfrm>
        </p:spPr>
        <p:txBody>
          <a:bodyPr>
            <a:normAutofit/>
          </a:bodyPr>
          <a:lstStyle/>
          <a:p>
            <a:r>
              <a:rPr lang="fr-FR" sz="2600" dirty="0" smtClean="0"/>
              <a:t>Site Internet &amp; mobile</a:t>
            </a:r>
          </a:p>
          <a:p>
            <a:r>
              <a:rPr lang="fr-FR" sz="2600" dirty="0" smtClean="0"/>
              <a:t>En python</a:t>
            </a:r>
          </a:p>
          <a:p>
            <a:r>
              <a:rPr lang="fr-FR" sz="2600" dirty="0" smtClean="0"/>
              <a:t>Hébergement </a:t>
            </a:r>
          </a:p>
          <a:p>
            <a:pPr>
              <a:buNone/>
            </a:pPr>
            <a:r>
              <a:rPr lang="fr-FR" sz="2600" dirty="0" smtClean="0"/>
              <a:t>c</a:t>
            </a:r>
            <a:r>
              <a:rPr lang="fr-FR" sz="2600" dirty="0" smtClean="0"/>
              <a:t>hez </a:t>
            </a:r>
            <a:r>
              <a:rPr lang="fr-FR" sz="2600" dirty="0" err="1" smtClean="0"/>
              <a:t>Cloudplus</a:t>
            </a:r>
            <a:endParaRPr lang="fr-FR" sz="2600" dirty="0"/>
          </a:p>
        </p:txBody>
      </p:sp>
      <p:sp>
        <p:nvSpPr>
          <p:cNvPr id="4" name="Rectangle 3"/>
          <p:cNvSpPr/>
          <p:nvPr/>
        </p:nvSpPr>
        <p:spPr>
          <a:xfrm>
            <a:off x="3563888" y="1700808"/>
            <a:ext cx="5256584" cy="43924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logo OpenClassrooms"/>
          <p:cNvPicPr/>
          <p:nvPr/>
        </p:nvPicPr>
        <p:blipFill>
          <a:blip r:embed="rId2" cstate="print"/>
          <a:srcRect b="23077"/>
          <a:stretch>
            <a:fillRect/>
          </a:stretch>
        </p:blipFill>
        <p:spPr bwMode="auto">
          <a:xfrm>
            <a:off x="3995936" y="1916832"/>
            <a:ext cx="129614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5292080" y="206084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Pizza</a:t>
            </a:r>
            <a:endParaRPr lang="fr-F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79912" y="2996952"/>
            <a:ext cx="3024336" cy="2808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236296" y="2636912"/>
            <a:ext cx="144016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Connexion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6948264" y="2996952"/>
            <a:ext cx="1728192" cy="172819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Offres spéciales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820744" y="2141240"/>
            <a:ext cx="855712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427984" y="29969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Pizzas à la une</a:t>
            </a:r>
            <a:endParaRPr lang="fr-FR" dirty="0"/>
          </a:p>
        </p:txBody>
      </p:sp>
      <p:pic>
        <p:nvPicPr>
          <p:cNvPr id="7172" name="Picture 4" descr="Gros, Ville, Pizz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429000"/>
            <a:ext cx="2700299" cy="18002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851920" y="2636912"/>
            <a:ext cx="93610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Pizzas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4860032" y="2636912"/>
            <a:ext cx="93610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Boissons</a:t>
            </a:r>
            <a:endParaRPr lang="fr-FR" sz="1600" dirty="0"/>
          </a:p>
        </p:txBody>
      </p:sp>
      <p:sp>
        <p:nvSpPr>
          <p:cNvPr id="16" name="Rectangle 15"/>
          <p:cNvSpPr/>
          <p:nvPr/>
        </p:nvSpPr>
        <p:spPr>
          <a:xfrm>
            <a:off x="5868144" y="2636912"/>
            <a:ext cx="93610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Dessert</a:t>
            </a:r>
            <a:endParaRPr lang="fr-FR" sz="1600" dirty="0"/>
          </a:p>
        </p:txBody>
      </p:sp>
      <p:sp>
        <p:nvSpPr>
          <p:cNvPr id="17" name="Rectangle 16"/>
          <p:cNvSpPr/>
          <p:nvPr/>
        </p:nvSpPr>
        <p:spPr>
          <a:xfrm>
            <a:off x="4788024" y="5445224"/>
            <a:ext cx="1080120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Commander</a:t>
            </a:r>
          </a:p>
        </p:txBody>
      </p:sp>
      <p:pic>
        <p:nvPicPr>
          <p:cNvPr id="7174" name="Picture 6" descr="https://www.mcetv.fr/wp-content/uploads/2017/08/1000-pizza-ou-ami-trahis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4869160"/>
            <a:ext cx="1707342" cy="86409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6156176" y="1844824"/>
            <a:ext cx="15121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C00000"/>
                </a:solidFill>
              </a:rPr>
              <a:t>24/24    7j/7</a:t>
            </a:r>
          </a:p>
          <a:p>
            <a:pPr algn="ctr"/>
            <a:r>
              <a:rPr lang="fr-FR" sz="1600" dirty="0" smtClean="0">
                <a:solidFill>
                  <a:srgbClr val="C00000"/>
                </a:solidFill>
              </a:rPr>
              <a:t>01 xx </a:t>
            </a:r>
            <a:r>
              <a:rPr lang="fr-FR" sz="1600" dirty="0" err="1" smtClean="0">
                <a:solidFill>
                  <a:srgbClr val="C00000"/>
                </a:solidFill>
              </a:rPr>
              <a:t>xx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dirty="0" err="1" smtClean="0">
                <a:solidFill>
                  <a:srgbClr val="C00000"/>
                </a:solidFill>
              </a:rPr>
              <a:t>xx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dirty="0" err="1" smtClean="0">
                <a:solidFill>
                  <a:srgbClr val="C00000"/>
                </a:solidFill>
              </a:rPr>
              <a:t>xx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dirty="0" err="1" smtClean="0">
                <a:solidFill>
                  <a:srgbClr val="C00000"/>
                </a:solidFill>
              </a:rPr>
              <a:t>xx</a:t>
            </a:r>
            <a:endParaRPr lang="fr-FR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 générale de la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Vue client :</a:t>
            </a:r>
          </a:p>
          <a:p>
            <a:r>
              <a:rPr lang="fr-FR" dirty="0" smtClean="0"/>
              <a:t>o</a:t>
            </a:r>
            <a:r>
              <a:rPr lang="fr-FR" dirty="0" smtClean="0"/>
              <a:t>cpizza.fr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563888" y="1700808"/>
            <a:ext cx="5256584" cy="43924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 descr="logo OpenClassrooms"/>
          <p:cNvPicPr/>
          <p:nvPr/>
        </p:nvPicPr>
        <p:blipFill>
          <a:blip r:embed="rId2" cstate="print"/>
          <a:srcRect b="23077"/>
          <a:stretch>
            <a:fillRect/>
          </a:stretch>
        </p:blipFill>
        <p:spPr bwMode="auto">
          <a:xfrm>
            <a:off x="3995936" y="1916832"/>
            <a:ext cx="129614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5292080" y="206084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Pizza</a:t>
            </a:r>
            <a:endParaRPr lang="fr-F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79912" y="2996952"/>
            <a:ext cx="3024336" cy="2808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236296" y="2636912"/>
            <a:ext cx="1440160" cy="216024"/>
          </a:xfrm>
          <a:prstGeom prst="rect">
            <a:avLst/>
          </a:prstGeom>
          <a:solidFill>
            <a:srgbClr val="A41E94"/>
          </a:solidFill>
          <a:ln>
            <a:solidFill>
              <a:srgbClr val="A41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Bonjour, Jane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6948264" y="2996952"/>
            <a:ext cx="1728192" cy="172819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Offres spéciales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820744" y="2141240"/>
            <a:ext cx="855712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851920" y="3501008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Mes coordonnées</a:t>
            </a:r>
          </a:p>
          <a:p>
            <a:r>
              <a:rPr lang="fr-FR" dirty="0" smtClean="0"/>
              <a:t>Mes commandes en cours</a:t>
            </a:r>
          </a:p>
          <a:p>
            <a:r>
              <a:rPr lang="fr-FR" dirty="0" smtClean="0"/>
              <a:t>Historique des commandes</a:t>
            </a:r>
          </a:p>
          <a:p>
            <a:r>
              <a:rPr lang="fr-FR" dirty="0" smtClean="0"/>
              <a:t>Points de fidélité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851920" y="2636912"/>
            <a:ext cx="93610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Pizzas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860032" y="2636912"/>
            <a:ext cx="93610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Boissons</a:t>
            </a:r>
            <a:endParaRPr lang="fr-FR" sz="1600" dirty="0"/>
          </a:p>
        </p:txBody>
      </p:sp>
      <p:sp>
        <p:nvSpPr>
          <p:cNvPr id="15" name="Rectangle 14"/>
          <p:cNvSpPr/>
          <p:nvPr/>
        </p:nvSpPr>
        <p:spPr>
          <a:xfrm>
            <a:off x="5868144" y="2636912"/>
            <a:ext cx="93610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Dessert</a:t>
            </a:r>
            <a:endParaRPr lang="fr-FR" sz="1600" dirty="0"/>
          </a:p>
        </p:txBody>
      </p:sp>
      <p:pic>
        <p:nvPicPr>
          <p:cNvPr id="17" name="Picture 6" descr="https://www.mcetv.fr/wp-content/uploads/2017/08/1000-pizza-ou-ami-trahis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869160"/>
            <a:ext cx="1707342" cy="864096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6156176" y="1844824"/>
            <a:ext cx="15121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C00000"/>
                </a:solidFill>
              </a:rPr>
              <a:t>24/24    7j/7</a:t>
            </a:r>
          </a:p>
          <a:p>
            <a:pPr algn="ctr"/>
            <a:r>
              <a:rPr lang="fr-FR" sz="1600" dirty="0" smtClean="0">
                <a:solidFill>
                  <a:srgbClr val="C00000"/>
                </a:solidFill>
              </a:rPr>
              <a:t>01 xx </a:t>
            </a:r>
            <a:r>
              <a:rPr lang="fr-FR" sz="1600" dirty="0" err="1" smtClean="0">
                <a:solidFill>
                  <a:srgbClr val="C00000"/>
                </a:solidFill>
              </a:rPr>
              <a:t>xx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dirty="0" err="1" smtClean="0">
                <a:solidFill>
                  <a:srgbClr val="C00000"/>
                </a:solidFill>
              </a:rPr>
              <a:t>xx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dirty="0" err="1" smtClean="0">
                <a:solidFill>
                  <a:srgbClr val="C00000"/>
                </a:solidFill>
              </a:rPr>
              <a:t>xx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dirty="0" err="1" smtClean="0">
                <a:solidFill>
                  <a:srgbClr val="C00000"/>
                </a:solidFill>
              </a:rPr>
              <a:t>xx</a:t>
            </a:r>
            <a:endParaRPr lang="fr-FR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 générale de la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Vue employé :</a:t>
            </a:r>
          </a:p>
          <a:p>
            <a:pPr>
              <a:buNone/>
            </a:pPr>
            <a:r>
              <a:rPr lang="fr-FR" dirty="0" smtClean="0"/>
              <a:t>i</a:t>
            </a:r>
            <a:r>
              <a:rPr lang="fr-FR" dirty="0" smtClean="0"/>
              <a:t>ntra.ocpizza.fr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563888" y="1700808"/>
            <a:ext cx="5256584" cy="43924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 descr="logo OpenClassrooms"/>
          <p:cNvPicPr/>
          <p:nvPr/>
        </p:nvPicPr>
        <p:blipFill>
          <a:blip r:embed="rId2" cstate="print"/>
          <a:srcRect b="23077"/>
          <a:stretch>
            <a:fillRect/>
          </a:stretch>
        </p:blipFill>
        <p:spPr bwMode="auto">
          <a:xfrm>
            <a:off x="3995936" y="1916832"/>
            <a:ext cx="129614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5292080" y="206084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Pizza</a:t>
            </a:r>
            <a:endParaRPr lang="fr-F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79912" y="2996952"/>
            <a:ext cx="3024336" cy="2808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236296" y="2636912"/>
            <a:ext cx="1440160" cy="216024"/>
          </a:xfrm>
          <a:prstGeom prst="rect">
            <a:avLst/>
          </a:prstGeom>
          <a:solidFill>
            <a:srgbClr val="A41E94"/>
          </a:solidFill>
          <a:ln>
            <a:solidFill>
              <a:srgbClr val="A41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Bonjour, Jane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7820744" y="2141240"/>
            <a:ext cx="855712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851920" y="3501008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Commandes à préparer </a:t>
            </a:r>
            <a:r>
              <a:rPr lang="fr-FR" b="1" dirty="0" smtClean="0"/>
              <a:t>(7)</a:t>
            </a:r>
          </a:p>
          <a:p>
            <a:r>
              <a:rPr lang="fr-FR" dirty="0" smtClean="0"/>
              <a:t>Commandes à livrer </a:t>
            </a:r>
            <a:r>
              <a:rPr lang="fr-FR" b="1" dirty="0" smtClean="0"/>
              <a:t>(5)</a:t>
            </a:r>
          </a:p>
          <a:p>
            <a:r>
              <a:rPr lang="fr-FR" dirty="0" smtClean="0"/>
              <a:t>Stock </a:t>
            </a:r>
            <a:r>
              <a:rPr lang="fr-FR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1920" y="2636912"/>
            <a:ext cx="93610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Pizzas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860032" y="2636912"/>
            <a:ext cx="93610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Boissons</a:t>
            </a:r>
            <a:endParaRPr lang="fr-FR" sz="1600" dirty="0"/>
          </a:p>
        </p:txBody>
      </p:sp>
      <p:sp>
        <p:nvSpPr>
          <p:cNvPr id="14" name="Rectangle 13"/>
          <p:cNvSpPr/>
          <p:nvPr/>
        </p:nvSpPr>
        <p:spPr>
          <a:xfrm>
            <a:off x="5868144" y="2636912"/>
            <a:ext cx="93610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Dessert</a:t>
            </a:r>
            <a:endParaRPr lang="fr-FR" sz="1600" dirty="0"/>
          </a:p>
        </p:txBody>
      </p:sp>
      <p:pic>
        <p:nvPicPr>
          <p:cNvPr id="15" name="Picture 6" descr="https://www.mcetv.fr/wp-content/uploads/2017/08/1000-pizza-ou-ami-trahis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869160"/>
            <a:ext cx="1707342" cy="864096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6156176" y="1844824"/>
            <a:ext cx="15121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C00000"/>
                </a:solidFill>
              </a:rPr>
              <a:t>24/24    7j/7</a:t>
            </a:r>
          </a:p>
          <a:p>
            <a:pPr algn="ctr"/>
            <a:r>
              <a:rPr lang="fr-FR" sz="1600" dirty="0" smtClean="0">
                <a:solidFill>
                  <a:srgbClr val="C00000"/>
                </a:solidFill>
              </a:rPr>
              <a:t>01 xx </a:t>
            </a:r>
            <a:r>
              <a:rPr lang="fr-FR" sz="1600" dirty="0" err="1" smtClean="0">
                <a:solidFill>
                  <a:srgbClr val="C00000"/>
                </a:solidFill>
              </a:rPr>
              <a:t>xx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dirty="0" err="1" smtClean="0">
                <a:solidFill>
                  <a:srgbClr val="C00000"/>
                </a:solidFill>
              </a:rPr>
              <a:t>xx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dirty="0" err="1" smtClean="0">
                <a:solidFill>
                  <a:srgbClr val="C00000"/>
                </a:solidFill>
              </a:rPr>
              <a:t>xx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dirty="0" err="1" smtClean="0">
                <a:solidFill>
                  <a:srgbClr val="C00000"/>
                </a:solidFill>
              </a:rPr>
              <a:t>xx</a:t>
            </a:r>
            <a:endParaRPr lang="fr-FR" sz="1600" dirty="0">
              <a:solidFill>
                <a:srgbClr val="C00000"/>
              </a:solidFill>
            </a:endParaRPr>
          </a:p>
        </p:txBody>
      </p:sp>
      <p:pic>
        <p:nvPicPr>
          <p:cNvPr id="5122" name="Picture 2" descr="Cahier À Spirale Ouvert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2996952"/>
            <a:ext cx="1439101" cy="1656184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7452320" y="3501008"/>
            <a:ext cx="98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Recettes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stocks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2962672" cy="4565104"/>
          </a:xfrm>
        </p:spPr>
        <p:txBody>
          <a:bodyPr>
            <a:noAutofit/>
          </a:bodyPr>
          <a:lstStyle/>
          <a:p>
            <a:r>
              <a:rPr lang="fr-FR" sz="2000" dirty="0" smtClean="0"/>
              <a:t>Pour chaque recette de pizzas, des parts d’ingrédients </a:t>
            </a:r>
            <a:r>
              <a:rPr lang="fr-FR" sz="2000" dirty="0" err="1" smtClean="0"/>
              <a:t>pré-établies</a:t>
            </a:r>
            <a:endParaRPr lang="fr-FR" sz="2000" dirty="0" smtClean="0"/>
          </a:p>
          <a:p>
            <a:r>
              <a:rPr lang="fr-FR" sz="2000" dirty="0" smtClean="0"/>
              <a:t>Le stock contient x parts</a:t>
            </a:r>
          </a:p>
          <a:p>
            <a:pPr>
              <a:buFont typeface="Wingdings"/>
              <a:buChar char="è"/>
            </a:pPr>
            <a:r>
              <a:rPr lang="fr-FR" sz="2000" dirty="0" smtClean="0"/>
              <a:t>A chaque commande d’une pizza, le stock de chaque ingrédient est décrémenté automatiquement</a:t>
            </a:r>
          </a:p>
          <a:p>
            <a:pPr>
              <a:buFont typeface="Wingdings"/>
              <a:buChar char="è"/>
            </a:pPr>
            <a:r>
              <a:rPr lang="fr-FR" sz="2000" dirty="0" smtClean="0"/>
              <a:t>A chaque remplissage, l’employé incrémente le stock manuellement</a:t>
            </a:r>
          </a:p>
          <a:p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3563888" y="1700808"/>
            <a:ext cx="5256584" cy="43924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 descr="logo OpenClassrooms"/>
          <p:cNvPicPr/>
          <p:nvPr/>
        </p:nvPicPr>
        <p:blipFill>
          <a:blip r:embed="rId2" cstate="print"/>
          <a:srcRect b="23077"/>
          <a:stretch>
            <a:fillRect/>
          </a:stretch>
        </p:blipFill>
        <p:spPr bwMode="auto">
          <a:xfrm>
            <a:off x="3995936" y="1916832"/>
            <a:ext cx="129614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5292080" y="206084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Pizza</a:t>
            </a:r>
            <a:endParaRPr lang="fr-F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9912" y="2996952"/>
            <a:ext cx="4896544" cy="2808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236296" y="2636912"/>
            <a:ext cx="1440160" cy="216024"/>
          </a:xfrm>
          <a:prstGeom prst="rect">
            <a:avLst/>
          </a:prstGeom>
          <a:solidFill>
            <a:srgbClr val="A41E94"/>
          </a:solidFill>
          <a:ln>
            <a:solidFill>
              <a:srgbClr val="A41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Bonjour, Jane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7820744" y="2141240"/>
            <a:ext cx="855712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Panier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868144" y="29969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Stock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51920" y="2636912"/>
            <a:ext cx="93610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Pizzas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860032" y="2636912"/>
            <a:ext cx="93610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Boissons</a:t>
            </a:r>
            <a:endParaRPr lang="fr-FR" sz="1600" dirty="0"/>
          </a:p>
        </p:txBody>
      </p:sp>
      <p:sp>
        <p:nvSpPr>
          <p:cNvPr id="14" name="Rectangle 13"/>
          <p:cNvSpPr/>
          <p:nvPr/>
        </p:nvSpPr>
        <p:spPr>
          <a:xfrm>
            <a:off x="5868144" y="2636912"/>
            <a:ext cx="936104" cy="216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Dessert</a:t>
            </a:r>
            <a:endParaRPr lang="fr-FR" sz="1600" dirty="0"/>
          </a:p>
        </p:txBody>
      </p:sp>
      <p:sp>
        <p:nvSpPr>
          <p:cNvPr id="16" name="Rectangle 15"/>
          <p:cNvSpPr/>
          <p:nvPr/>
        </p:nvSpPr>
        <p:spPr>
          <a:xfrm>
            <a:off x="6156176" y="1844824"/>
            <a:ext cx="15121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C00000"/>
                </a:solidFill>
              </a:rPr>
              <a:t>24/24    7j/7</a:t>
            </a:r>
          </a:p>
          <a:p>
            <a:pPr algn="ctr"/>
            <a:r>
              <a:rPr lang="fr-FR" sz="1600" dirty="0" smtClean="0">
                <a:solidFill>
                  <a:srgbClr val="C00000"/>
                </a:solidFill>
              </a:rPr>
              <a:t>01 xx </a:t>
            </a:r>
            <a:r>
              <a:rPr lang="fr-FR" sz="1600" dirty="0" err="1" smtClean="0">
                <a:solidFill>
                  <a:srgbClr val="C00000"/>
                </a:solidFill>
              </a:rPr>
              <a:t>xx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dirty="0" err="1" smtClean="0">
                <a:solidFill>
                  <a:srgbClr val="C00000"/>
                </a:solidFill>
              </a:rPr>
              <a:t>xx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dirty="0" err="1" smtClean="0">
                <a:solidFill>
                  <a:srgbClr val="C00000"/>
                </a:solidFill>
              </a:rPr>
              <a:t>xx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dirty="0" err="1" smtClean="0">
                <a:solidFill>
                  <a:srgbClr val="C00000"/>
                </a:solidFill>
              </a:rPr>
              <a:t>xx</a:t>
            </a:r>
            <a:endParaRPr lang="fr-FR" sz="1600" dirty="0">
              <a:solidFill>
                <a:srgbClr val="C00000"/>
              </a:solidFill>
            </a:endParaRPr>
          </a:p>
        </p:txBody>
      </p:sp>
      <p:pic>
        <p:nvPicPr>
          <p:cNvPr id="4100" name="Picture 4" descr="Jambon, Alimentaire, De Porc, Rep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2794" y="3573016"/>
            <a:ext cx="541834" cy="409386"/>
          </a:xfrm>
          <a:prstGeom prst="rect">
            <a:avLst/>
          </a:prstGeom>
          <a:noFill/>
        </p:spPr>
      </p:pic>
      <p:pic>
        <p:nvPicPr>
          <p:cNvPr id="4102" name="Picture 6" descr="Rouleau À Pâtisserie, Pâte, De Cuiss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0706" y="3501008"/>
            <a:ext cx="634517" cy="504056"/>
          </a:xfrm>
          <a:prstGeom prst="rect">
            <a:avLst/>
          </a:prstGeom>
          <a:noFill/>
        </p:spPr>
      </p:pic>
      <p:pic>
        <p:nvPicPr>
          <p:cNvPr id="4104" name="Picture 8" descr="Fromage Suisse, Suisse, Froma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92874" y="3501008"/>
            <a:ext cx="778957" cy="432048"/>
          </a:xfrm>
          <a:prstGeom prst="rect">
            <a:avLst/>
          </a:prstGeom>
          <a:noFill/>
        </p:spPr>
      </p:pic>
      <p:pic>
        <p:nvPicPr>
          <p:cNvPr id="4106" name="Picture 10" descr="Alimentaire, Tomate, Légum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00986" y="3429000"/>
            <a:ext cx="551334" cy="498547"/>
          </a:xfrm>
          <a:prstGeom prst="rect">
            <a:avLst/>
          </a:prstGeom>
          <a:noFill/>
        </p:spPr>
      </p:pic>
      <p:pic>
        <p:nvPicPr>
          <p:cNvPr id="4110" name="Picture 14" descr="Olives, Vert, Huile, Plantes D'Oliv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1066" y="3356992"/>
            <a:ext cx="479326" cy="550018"/>
          </a:xfrm>
          <a:prstGeom prst="rect">
            <a:avLst/>
          </a:prstGeom>
          <a:noFill/>
        </p:spPr>
      </p:pic>
      <p:sp>
        <p:nvSpPr>
          <p:cNvPr id="25" name="Rectangle 24"/>
          <p:cNvSpPr/>
          <p:nvPr/>
        </p:nvSpPr>
        <p:spPr>
          <a:xfrm>
            <a:off x="4572000" y="4077072"/>
            <a:ext cx="216024" cy="93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499992" y="50131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</a:t>
            </a:r>
            <a:r>
              <a:rPr lang="fr-FR" dirty="0" smtClean="0"/>
              <a:t>              4             12            10          1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7092280" y="4077072"/>
            <a:ext cx="216024" cy="93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6228184" y="4077072"/>
            <a:ext cx="216024" cy="93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364088" y="4077072"/>
            <a:ext cx="216024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812360" y="4005064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4499992" y="537321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+</a:t>
            </a:r>
            <a:r>
              <a:rPr lang="fr-FR" b="1" dirty="0" smtClean="0"/>
              <a:t>              </a:t>
            </a:r>
            <a:r>
              <a:rPr lang="fr-FR" b="1" dirty="0" smtClean="0"/>
              <a:t>+</a:t>
            </a:r>
            <a:r>
              <a:rPr lang="fr-FR" b="1" dirty="0" smtClean="0"/>
              <a:t>              +               +           </a:t>
            </a:r>
            <a:r>
              <a:rPr lang="fr-FR" b="1" dirty="0" smtClean="0"/>
              <a:t>+</a:t>
            </a:r>
            <a:endParaRPr lang="fr-FR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Accès et mobilité</a:t>
            </a:r>
            <a:endParaRPr lang="fr-FR" dirty="0"/>
          </a:p>
        </p:txBody>
      </p:sp>
      <p:pic>
        <p:nvPicPr>
          <p:cNvPr id="4" name="Picture 2" descr="Téléphone, Téléphone Mobile, Interne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292" y="4437112"/>
            <a:ext cx="612068" cy="1224136"/>
          </a:xfrm>
          <a:prstGeom prst="rect">
            <a:avLst/>
          </a:prstGeom>
          <a:noFill/>
        </p:spPr>
      </p:pic>
      <p:pic>
        <p:nvPicPr>
          <p:cNvPr id="22530" name="Picture 2" descr="Ordinateur, Pc, Comprimé, Télépho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429000"/>
            <a:ext cx="3122181" cy="280831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51920" y="1988840"/>
            <a:ext cx="223224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OC PIZZA SI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15616" y="62373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restaurant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76256" y="57332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livraison</a:t>
            </a:r>
            <a:endParaRPr lang="fr-FR" dirty="0"/>
          </a:p>
        </p:txBody>
      </p:sp>
      <p:sp>
        <p:nvSpPr>
          <p:cNvPr id="23" name="Virage 22"/>
          <p:cNvSpPr/>
          <p:nvPr/>
        </p:nvSpPr>
        <p:spPr>
          <a:xfrm>
            <a:off x="2195736" y="2204864"/>
            <a:ext cx="1584176" cy="10801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Virage 23"/>
          <p:cNvSpPr/>
          <p:nvPr/>
        </p:nvSpPr>
        <p:spPr>
          <a:xfrm flipH="1">
            <a:off x="6228184" y="2420888"/>
            <a:ext cx="1512168" cy="1656184"/>
          </a:xfrm>
          <a:prstGeom prst="bentArrow">
            <a:avLst>
              <a:gd name="adj1" fmla="val 16645"/>
              <a:gd name="adj2" fmla="val 24328"/>
              <a:gd name="adj3" fmla="val 23656"/>
              <a:gd name="adj4" fmla="val 86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optionnelles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Suivi des livraisons en temps réel avec GPS</a:t>
            </a:r>
          </a:p>
          <a:p>
            <a:r>
              <a:rPr lang="fr-FR" dirty="0" err="1" smtClean="0"/>
              <a:t>Reporting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240</Words>
  <Application>Microsoft Office PowerPoint</Application>
  <PresentationFormat>Affichage à l'écran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Projet 4 – Aidez MacGyver à s’échapper !</vt:lpstr>
      <vt:lpstr>Sommaire</vt:lpstr>
      <vt:lpstr>Présentation des fonctionnalités</vt:lpstr>
      <vt:lpstr>Vue générale de la solution</vt:lpstr>
      <vt:lpstr>Vue générale de la solution</vt:lpstr>
      <vt:lpstr>Vue générale de la solution</vt:lpstr>
      <vt:lpstr>Gestion des stocks</vt:lpstr>
      <vt:lpstr>Accès et mobilité</vt:lpstr>
      <vt:lpstr>Fonctionnalités optionnelles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– Aidez MacGyver à s’échapper !</dc:title>
  <dc:creator>Foot</dc:creator>
  <cp:lastModifiedBy>Foot</cp:lastModifiedBy>
  <cp:revision>19</cp:revision>
  <dcterms:created xsi:type="dcterms:W3CDTF">2017-11-05T19:12:34Z</dcterms:created>
  <dcterms:modified xsi:type="dcterms:W3CDTF">2017-11-05T22:12:50Z</dcterms:modified>
</cp:coreProperties>
</file>