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/>
  </p:normalViewPr>
  <p:slideViewPr>
    <p:cSldViewPr>
      <p:cViewPr>
        <p:scale>
          <a:sx n="75" d="100"/>
          <a:sy n="75" d="100"/>
        </p:scale>
        <p:origin x="-1152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4711-6FF8-49CF-A5FC-BFE28215622A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4B82-F9F1-454D-B2E2-66DF31D01F7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4711-6FF8-49CF-A5FC-BFE28215622A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4B82-F9F1-454D-B2E2-66DF31D01F7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4711-6FF8-49CF-A5FC-BFE28215622A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4B82-F9F1-454D-B2E2-66DF31D01F7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4711-6FF8-49CF-A5FC-BFE28215622A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4B82-F9F1-454D-B2E2-66DF31D01F7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4711-6FF8-49CF-A5FC-BFE28215622A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4B82-F9F1-454D-B2E2-66DF31D01F7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4711-6FF8-49CF-A5FC-BFE28215622A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4B82-F9F1-454D-B2E2-66DF31D01F7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4711-6FF8-49CF-A5FC-BFE28215622A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4B82-F9F1-454D-B2E2-66DF31D01F7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4711-6FF8-49CF-A5FC-BFE28215622A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4B82-F9F1-454D-B2E2-66DF31D01F7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4711-6FF8-49CF-A5FC-BFE28215622A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4B82-F9F1-454D-B2E2-66DF31D01F7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4711-6FF8-49CF-A5FC-BFE28215622A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4B82-F9F1-454D-B2E2-66DF31D01F7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4711-6FF8-49CF-A5FC-BFE28215622A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4B82-F9F1-454D-B2E2-66DF31D01F7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64711-6FF8-49CF-A5FC-BFE28215622A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24B82-F9F1-454D-B2E2-66DF31D01F7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492896"/>
            <a:ext cx="7772400" cy="1470025"/>
          </a:xfrm>
        </p:spPr>
        <p:txBody>
          <a:bodyPr>
            <a:normAutofit/>
          </a:bodyPr>
          <a:lstStyle/>
          <a:p>
            <a:r>
              <a:rPr lang="fr-FR" dirty="0" smtClean="0"/>
              <a:t>Projet 3 – Aidez </a:t>
            </a:r>
            <a:r>
              <a:rPr lang="fr-FR" dirty="0" err="1" smtClean="0"/>
              <a:t>MacGyver</a:t>
            </a:r>
            <a:r>
              <a:rPr lang="fr-FR" dirty="0" smtClean="0"/>
              <a:t> à s’échapper !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568952" cy="1608584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  Parcours Developpeur.se d’application Python</a:t>
            </a: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259632" y="4149080"/>
            <a:ext cx="640080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 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Fatou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Sindjeu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Image 4" descr="logo OpenClassroom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260648"/>
            <a:ext cx="151216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des fonctionnalités</a:t>
            </a:r>
          </a:p>
          <a:p>
            <a:r>
              <a:rPr lang="fr-FR" dirty="0" smtClean="0"/>
              <a:t>Structure du projet</a:t>
            </a:r>
          </a:p>
          <a:p>
            <a:r>
              <a:rPr lang="fr-FR" dirty="0" smtClean="0"/>
              <a:t>Présentation de l’algorithme</a:t>
            </a:r>
          </a:p>
          <a:p>
            <a:r>
              <a:rPr lang="fr-FR" dirty="0" smtClean="0"/>
              <a:t>Difficultés rencontrées</a:t>
            </a:r>
          </a:p>
          <a:p>
            <a:r>
              <a:rPr lang="fr-FR" dirty="0" smtClean="0"/>
              <a:t>Possibilités d’évolution</a:t>
            </a:r>
          </a:p>
          <a:p>
            <a:r>
              <a:rPr lang="fr-FR" dirty="0" smtClean="0"/>
              <a:t>Q/A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 des fonctionnalités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Jeu avec 2 personnages (</a:t>
            </a:r>
            <a:r>
              <a:rPr lang="fr-FR" dirty="0" err="1" smtClean="0"/>
              <a:t>Macgyver</a:t>
            </a:r>
            <a:r>
              <a:rPr lang="fr-FR" dirty="0" smtClean="0"/>
              <a:t> mobile, Gardien)</a:t>
            </a:r>
          </a:p>
          <a:p>
            <a:r>
              <a:rPr lang="fr-FR" dirty="0" smtClean="0"/>
              <a:t>On déplace </a:t>
            </a:r>
            <a:r>
              <a:rPr lang="fr-FR" dirty="0" err="1" smtClean="0"/>
              <a:t>MacGyver</a:t>
            </a:r>
            <a:r>
              <a:rPr lang="fr-FR" dirty="0" smtClean="0"/>
              <a:t> avec les touches du clavier</a:t>
            </a:r>
          </a:p>
          <a:p>
            <a:r>
              <a:rPr lang="fr-FR" dirty="0" smtClean="0"/>
              <a:t>Un labyrinthe , 3 objets  statiques aux positions aléatoires</a:t>
            </a:r>
          </a:p>
          <a:p>
            <a:r>
              <a:rPr lang="fr-FR" dirty="0" smtClean="0"/>
              <a:t>1 fenêtre</a:t>
            </a:r>
          </a:p>
          <a:p>
            <a:r>
              <a:rPr lang="fr-FR" dirty="0" smtClean="0"/>
              <a:t>Condition de victoire : ramasser les 3 objets et se présenter au Gardien</a:t>
            </a:r>
          </a:p>
          <a:p>
            <a:r>
              <a:rPr lang="fr-FR" dirty="0" smtClean="0"/>
              <a:t>Sinon, c’est la mort</a:t>
            </a:r>
          </a:p>
          <a:p>
            <a:endParaRPr lang="fr-FR" dirty="0"/>
          </a:p>
          <a:p>
            <a:pPr>
              <a:buNone/>
            </a:pPr>
            <a:r>
              <a:rPr lang="fr-FR" dirty="0" smtClean="0"/>
              <a:t>Contraintes :</a:t>
            </a:r>
          </a:p>
          <a:p>
            <a:pPr>
              <a:buFontTx/>
              <a:buChar char="-"/>
            </a:pPr>
            <a:r>
              <a:rPr lang="fr-FR" dirty="0" smtClean="0"/>
              <a:t>Code en Python 3, module </a:t>
            </a:r>
            <a:r>
              <a:rPr lang="fr-FR" dirty="0" err="1" smtClean="0"/>
              <a:t>pygame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Environnement virtuel</a:t>
            </a:r>
          </a:p>
          <a:p>
            <a:pPr>
              <a:buFontTx/>
              <a:buChar char="-"/>
            </a:pPr>
            <a:r>
              <a:rPr lang="fr-FR" dirty="0" err="1" smtClean="0"/>
              <a:t>Versionning</a:t>
            </a:r>
            <a:r>
              <a:rPr lang="fr-FR" dirty="0" smtClean="0"/>
              <a:t> avec git &amp; </a:t>
            </a:r>
            <a:r>
              <a:rPr lang="fr-FR" dirty="0" err="1" smtClean="0"/>
              <a:t>github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Conformité avec la PEP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 des fonctionnalités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 des fonctionnalités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Jeu avec 2 personnages (</a:t>
            </a:r>
            <a:r>
              <a:rPr lang="fr-FR" dirty="0" err="1" smtClean="0"/>
              <a:t>Macgyver</a:t>
            </a:r>
            <a:r>
              <a:rPr lang="fr-FR" dirty="0" smtClean="0"/>
              <a:t> mobile, Gardien)</a:t>
            </a:r>
            <a:r>
              <a:rPr lang="fr-FR" sz="4000" dirty="0" smtClean="0">
                <a:solidFill>
                  <a:srgbClr val="92D050"/>
                </a:solidFill>
              </a:rPr>
              <a:t> √</a:t>
            </a:r>
          </a:p>
          <a:p>
            <a:r>
              <a:rPr lang="fr-FR" dirty="0" smtClean="0"/>
              <a:t>On déplace </a:t>
            </a:r>
            <a:r>
              <a:rPr lang="fr-FR" dirty="0" err="1" smtClean="0"/>
              <a:t>MacGyver</a:t>
            </a:r>
            <a:r>
              <a:rPr lang="fr-FR" dirty="0" smtClean="0"/>
              <a:t> avec les touches du clavier </a:t>
            </a:r>
            <a:r>
              <a:rPr lang="fr-FR" dirty="0" smtClean="0">
                <a:solidFill>
                  <a:srgbClr val="92D050"/>
                </a:solidFill>
              </a:rPr>
              <a:t>√</a:t>
            </a:r>
          </a:p>
          <a:p>
            <a:r>
              <a:rPr lang="fr-FR" dirty="0" smtClean="0"/>
              <a:t>Un labyrinthe, 3 objets  statiques aux positions aléatoires </a:t>
            </a:r>
            <a:r>
              <a:rPr lang="fr-FR" dirty="0" smtClean="0">
                <a:solidFill>
                  <a:srgbClr val="92D050"/>
                </a:solidFill>
              </a:rPr>
              <a:t>√</a:t>
            </a:r>
            <a:endParaRPr lang="fr-FR" dirty="0" smtClean="0"/>
          </a:p>
          <a:p>
            <a:r>
              <a:rPr lang="fr-FR" dirty="0" smtClean="0"/>
              <a:t>1 fenêtre </a:t>
            </a:r>
            <a:r>
              <a:rPr lang="fr-FR" dirty="0" smtClean="0">
                <a:solidFill>
                  <a:srgbClr val="92D050"/>
                </a:solidFill>
              </a:rPr>
              <a:t>√</a:t>
            </a:r>
            <a:endParaRPr lang="fr-FR" dirty="0" smtClean="0"/>
          </a:p>
          <a:p>
            <a:r>
              <a:rPr lang="fr-FR" dirty="0" smtClean="0"/>
              <a:t>Condition de victoire : ramasser les 3 objets et se présenter au Gardien </a:t>
            </a:r>
            <a:r>
              <a:rPr lang="fr-FR" dirty="0" smtClean="0">
                <a:solidFill>
                  <a:srgbClr val="92D050"/>
                </a:solidFill>
              </a:rPr>
              <a:t>√</a:t>
            </a:r>
            <a:endParaRPr lang="fr-FR" dirty="0" smtClean="0"/>
          </a:p>
          <a:p>
            <a:r>
              <a:rPr lang="fr-FR" dirty="0" smtClean="0"/>
              <a:t>Sinon, c’est la mort </a:t>
            </a:r>
            <a:r>
              <a:rPr lang="fr-FR" dirty="0" smtClean="0">
                <a:solidFill>
                  <a:srgbClr val="92D050"/>
                </a:solidFill>
              </a:rPr>
              <a:t>√</a:t>
            </a: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du projet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 fichier de présentation (.md)</a:t>
            </a:r>
          </a:p>
          <a:p>
            <a:r>
              <a:rPr lang="fr-FR" dirty="0" smtClean="0"/>
              <a:t>1 fichier fonction principal (.</a:t>
            </a:r>
            <a:r>
              <a:rPr lang="fr-FR" dirty="0" err="1" smtClean="0"/>
              <a:t>py</a:t>
            </a:r>
            <a:r>
              <a:rPr lang="fr-FR" dirty="0" smtClean="0"/>
              <a:t>)</a:t>
            </a:r>
          </a:p>
          <a:p>
            <a:r>
              <a:rPr lang="fr-FR" dirty="0" smtClean="0"/>
              <a:t>1 fichier de classe (.</a:t>
            </a:r>
            <a:r>
              <a:rPr lang="fr-FR" dirty="0" err="1" smtClean="0"/>
              <a:t>py</a:t>
            </a:r>
            <a:r>
              <a:rPr lang="fr-FR" dirty="0" smtClean="0"/>
              <a:t>)</a:t>
            </a:r>
          </a:p>
          <a:p>
            <a:r>
              <a:rPr lang="fr-FR" dirty="0" smtClean="0"/>
              <a:t>1 fichier constante (.</a:t>
            </a:r>
            <a:r>
              <a:rPr lang="fr-FR" dirty="0" err="1" smtClean="0"/>
              <a:t>py</a:t>
            </a:r>
            <a:r>
              <a:rPr lang="fr-FR" dirty="0" smtClean="0"/>
              <a:t>)</a:t>
            </a:r>
          </a:p>
          <a:p>
            <a:r>
              <a:rPr lang="fr-FR" dirty="0" smtClean="0"/>
              <a:t>1 fichier niveau (.</a:t>
            </a:r>
            <a:r>
              <a:rPr lang="fr-FR" dirty="0" err="1" smtClean="0"/>
              <a:t>txt</a:t>
            </a:r>
            <a:r>
              <a:rPr lang="fr-FR" dirty="0" smtClean="0"/>
              <a:t>)</a:t>
            </a:r>
          </a:p>
          <a:p>
            <a:r>
              <a:rPr lang="fr-FR" dirty="0" smtClean="0"/>
              <a:t>1 fichier </a:t>
            </a:r>
            <a:r>
              <a:rPr lang="fr-FR" dirty="0" err="1" smtClean="0"/>
              <a:t>requirements</a:t>
            </a:r>
            <a:r>
              <a:rPr lang="fr-FR" dirty="0" smtClean="0"/>
              <a:t> (</a:t>
            </a:r>
            <a:r>
              <a:rPr lang="fr-FR" dirty="0" err="1" smtClean="0"/>
              <a:t>txt</a:t>
            </a:r>
            <a:r>
              <a:rPr lang="fr-FR" dirty="0" smtClean="0"/>
              <a:t>)</a:t>
            </a:r>
          </a:p>
          <a:p>
            <a:r>
              <a:rPr lang="fr-FR" dirty="0" smtClean="0"/>
              <a:t>Repos git et </a:t>
            </a:r>
            <a:r>
              <a:rPr lang="fr-FR" dirty="0" err="1" smtClean="0"/>
              <a:t>github</a:t>
            </a:r>
            <a:endParaRPr lang="fr-F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l’algorithme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899592" y="1340768"/>
            <a:ext cx="70567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 </a:t>
            </a:r>
            <a:r>
              <a:rPr lang="fr-FR" b="1" dirty="0" err="1" smtClean="0"/>
              <a:t>create_level</a:t>
            </a:r>
            <a:r>
              <a:rPr lang="fr-FR" b="1" dirty="0" smtClean="0"/>
              <a:t>()</a:t>
            </a:r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dirty="0" err="1" smtClean="0"/>
              <a:t>level</a:t>
            </a:r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 </a:t>
            </a:r>
            <a:r>
              <a:rPr lang="fr-FR" b="1" dirty="0" err="1" smtClean="0"/>
              <a:t>display_level</a:t>
            </a:r>
            <a:r>
              <a:rPr lang="fr-FR" b="1" dirty="0" smtClean="0"/>
              <a:t>(</a:t>
            </a:r>
            <a:r>
              <a:rPr lang="fr-FR" b="1" dirty="0" err="1" smtClean="0"/>
              <a:t>window</a:t>
            </a:r>
            <a:r>
              <a:rPr lang="fr-FR" b="1" dirty="0" smtClean="0"/>
              <a:t>, </a:t>
            </a:r>
            <a:r>
              <a:rPr lang="fr-FR" b="1" dirty="0" err="1" smtClean="0"/>
              <a:t>level</a:t>
            </a:r>
            <a:r>
              <a:rPr lang="fr-FR" b="1" dirty="0" smtClean="0"/>
              <a:t>)</a:t>
            </a:r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dirty="0" err="1" smtClean="0"/>
              <a:t>elements</a:t>
            </a:r>
            <a:r>
              <a:rPr lang="fr-FR" dirty="0" smtClean="0"/>
              <a:t>=[</a:t>
            </a:r>
            <a:r>
              <a:rPr lang="fr-FR" dirty="0" err="1" smtClean="0"/>
              <a:t>rect</a:t>
            </a:r>
            <a:r>
              <a:rPr lang="fr-FR" dirty="0" smtClean="0"/>
              <a:t>, </a:t>
            </a:r>
            <a:r>
              <a:rPr lang="fr-FR" dirty="0" err="1" smtClean="0"/>
              <a:t>position_macgyver</a:t>
            </a:r>
            <a:r>
              <a:rPr lang="fr-FR" dirty="0" smtClean="0"/>
              <a:t>, </a:t>
            </a:r>
            <a:r>
              <a:rPr lang="fr-FR" dirty="0" err="1" smtClean="0"/>
              <a:t>empt_cells</a:t>
            </a:r>
            <a:r>
              <a:rPr lang="fr-FR" dirty="0" smtClean="0"/>
              <a:t>, </a:t>
            </a:r>
            <a:r>
              <a:rPr lang="fr-FR" dirty="0" err="1" smtClean="0"/>
              <a:t>position_guardian</a:t>
            </a:r>
            <a:r>
              <a:rPr lang="fr-FR" dirty="0" smtClean="0"/>
              <a:t>]</a:t>
            </a:r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class </a:t>
            </a:r>
            <a:r>
              <a:rPr lang="fr-FR" dirty="0" err="1" smtClean="0"/>
              <a:t>Macgyver</a:t>
            </a:r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39552" y="5157192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_init_</a:t>
            </a:r>
            <a:endParaRPr lang="fr-FR" b="1" dirty="0" smtClean="0"/>
          </a:p>
          <a:p>
            <a:r>
              <a:rPr lang="fr-FR" dirty="0" smtClean="0"/>
              <a:t>Calcul de la position des 3 objets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347864" y="5301208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move_character</a:t>
            </a:r>
            <a:r>
              <a:rPr lang="fr-FR" b="1" dirty="0" smtClean="0"/>
              <a:t>()</a:t>
            </a:r>
          </a:p>
          <a:p>
            <a:r>
              <a:rPr lang="fr-FR" dirty="0" smtClean="0"/>
              <a:t>-Calcul des nouvelles coordonnées de </a:t>
            </a:r>
            <a:r>
              <a:rPr lang="fr-FR" dirty="0" err="1" smtClean="0"/>
              <a:t>Macgyver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156176" y="5013176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display_moves</a:t>
            </a:r>
            <a:r>
              <a:rPr lang="fr-FR" b="1" dirty="0" smtClean="0"/>
              <a:t>()</a:t>
            </a:r>
          </a:p>
          <a:p>
            <a:r>
              <a:rPr lang="fr-FR" dirty="0" smtClean="0"/>
              <a:t>-Affichage du </a:t>
            </a:r>
            <a:r>
              <a:rPr lang="fr-FR" dirty="0" err="1" smtClean="0"/>
              <a:t>Macgyver</a:t>
            </a:r>
            <a:r>
              <a:rPr lang="fr-FR" dirty="0" smtClean="0"/>
              <a:t> et des objets</a:t>
            </a:r>
          </a:p>
          <a:p>
            <a:r>
              <a:rPr lang="fr-FR" dirty="0" smtClean="0"/>
              <a:t>-Changement d’état de </a:t>
            </a:r>
            <a:r>
              <a:rPr lang="fr-FR" dirty="0" err="1" smtClean="0"/>
              <a:t>Macgyver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4427984" y="170080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4427984" y="256490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4427984" y="335699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4427984" y="422108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>
            <a:off x="2843808" y="4941168"/>
            <a:ext cx="72008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427984" y="501317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5364088" y="4941168"/>
            <a:ext cx="57606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4499992" y="17008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return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4572000" y="33569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return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 rencontrées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Passage vers le mode Orienté Objet</a:t>
            </a:r>
          </a:p>
          <a:p>
            <a:r>
              <a:rPr lang="fr-FR" dirty="0" smtClean="0"/>
              <a:t>Revue du code avec </a:t>
            </a:r>
            <a:r>
              <a:rPr lang="fr-FR" dirty="0" err="1" smtClean="0"/>
              <a:t>pylint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Possibilités d’évolution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Autre fonctionnalités</a:t>
            </a:r>
          </a:p>
          <a:p>
            <a:pPr lvl="1"/>
            <a:r>
              <a:rPr lang="fr-FR" dirty="0" smtClean="0"/>
              <a:t>Plusieurs niveaux</a:t>
            </a:r>
          </a:p>
          <a:p>
            <a:pPr lvl="1"/>
            <a:r>
              <a:rPr lang="fr-FR" dirty="0" smtClean="0"/>
              <a:t>Gardien « chasseur » mobile</a:t>
            </a:r>
          </a:p>
          <a:p>
            <a:pPr lvl="1"/>
            <a:r>
              <a:rPr lang="fr-FR" dirty="0" smtClean="0"/>
              <a:t>Génération de labyrinthe aléatoire</a:t>
            </a:r>
          </a:p>
          <a:p>
            <a:pPr lvl="1"/>
            <a:r>
              <a:rPr lang="fr-FR" dirty="0" err="1" smtClean="0"/>
              <a:t>Retry</a:t>
            </a:r>
            <a:endParaRPr lang="fr-FR" dirty="0" smtClean="0"/>
          </a:p>
          <a:p>
            <a:r>
              <a:rPr lang="fr-FR" dirty="0" smtClean="0"/>
              <a:t>Ambiance de jeu (musique, graphismes)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1613</TotalTime>
  <Words>288</Words>
  <Application>Microsoft Office PowerPoint</Application>
  <PresentationFormat>Affichage à l'écran (4:3)</PresentationFormat>
  <Paragraphs>74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Projet 3 – Aidez MacGyver à s’échapper !</vt:lpstr>
      <vt:lpstr>Sommaire</vt:lpstr>
      <vt:lpstr>Présentation des fonctionnalités</vt:lpstr>
      <vt:lpstr>Présentation des fonctionnalités</vt:lpstr>
      <vt:lpstr>Présentation des fonctionnalités</vt:lpstr>
      <vt:lpstr>Structure du projet</vt:lpstr>
      <vt:lpstr>Présentation de l’algorithme</vt:lpstr>
      <vt:lpstr>Difficultés rencontrées</vt:lpstr>
      <vt:lpstr>Possibilités d’évolution</vt:lpstr>
    </vt:vector>
  </TitlesOfParts>
  <Company>Air Liquide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3 – Aidez McGyver à s’échapper</dc:title>
  <dc:creator>fatou.sindjeu</dc:creator>
  <cp:lastModifiedBy>Foot</cp:lastModifiedBy>
  <cp:revision>20</cp:revision>
  <dcterms:created xsi:type="dcterms:W3CDTF">2017-10-23T10:30:08Z</dcterms:created>
  <dcterms:modified xsi:type="dcterms:W3CDTF">2017-10-25T17:38:30Z</dcterms:modified>
</cp:coreProperties>
</file>